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80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8" r:id="rId23"/>
    <p:sldId id="277" r:id="rId24"/>
    <p:sldId id="279" r:id="rId25"/>
  </p:sldIdLst>
  <p:sldSz cx="14630400" cy="8229600"/>
  <p:notesSz cx="8229600" cy="14630400"/>
  <p:embeddedFontLs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Funnel Sans" panose="020B0604020202020204" charset="0"/>
      <p:regular r:id="rId31"/>
    </p:embeddedFont>
    <p:embeddedFont>
      <p:font typeface="Mona Sans Semi Bold" panose="020B0604020202020204" charset="0"/>
      <p:regular r:id="rId32"/>
    </p:embeddedFont>
    <p:embeddedFont>
      <p:font typeface="Univers Condensed Light" panose="020B0306020202040204" pitchFamily="3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678EBF-6A90-4CEE-AFEE-A7638C7F340E}" v="155" dt="2025-12-16T15:30:30.3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ithreddy surakanti" userId="a6dd9b1bb5fa560a" providerId="LiveId" clId="{B3292C46-CCBE-4661-8ACF-E5A20CF0E93A}"/>
    <pc:docChg chg="undo redo custSel addSld delSld modSld sldOrd">
      <pc:chgData name="varshithreddy surakanti" userId="a6dd9b1bb5fa560a" providerId="LiveId" clId="{B3292C46-CCBE-4661-8ACF-E5A20CF0E93A}" dt="2025-12-17T05:55:29.295" v="852"/>
      <pc:docMkLst>
        <pc:docMk/>
      </pc:docMkLst>
      <pc:sldChg chg="addSp delSp modSp mod modTransition">
        <pc:chgData name="varshithreddy surakanti" userId="a6dd9b1bb5fa560a" providerId="LiveId" clId="{B3292C46-CCBE-4661-8ACF-E5A20CF0E93A}" dt="2025-12-16T14:52:43.967" v="765" actId="113"/>
        <pc:sldMkLst>
          <pc:docMk/>
          <pc:sldMk cId="0" sldId="256"/>
        </pc:sldMkLst>
        <pc:spChg chg="mod">
          <ac:chgData name="varshithreddy surakanti" userId="a6dd9b1bb5fa560a" providerId="LiveId" clId="{B3292C46-CCBE-4661-8ACF-E5A20CF0E93A}" dt="2025-12-16T14:52:37.229" v="764" actId="113"/>
          <ac:spMkLst>
            <pc:docMk/>
            <pc:sldMk cId="0" sldId="256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52:43.967" v="765" actId="113"/>
          <ac:spMkLst>
            <pc:docMk/>
            <pc:sldMk cId="0" sldId="256"/>
            <ac:spMk id="4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31:52.293" v="201" actId="478"/>
          <ac:spMkLst>
            <pc:docMk/>
            <pc:sldMk cId="0" sldId="256"/>
            <ac:spMk id="5" creationId="{00000000-0000-0000-0000-000000000000}"/>
          </ac:spMkLst>
        </pc:spChg>
        <pc:picChg chg="del">
          <ac:chgData name="varshithreddy surakanti" userId="a6dd9b1bb5fa560a" providerId="LiveId" clId="{B3292C46-CCBE-4661-8ACF-E5A20CF0E93A}" dt="2025-12-16T13:31:19.027" v="151" actId="478"/>
          <ac:picMkLst>
            <pc:docMk/>
            <pc:sldMk cId="0" sldId="256"/>
            <ac:picMk id="2" creationId="{00000000-0000-0000-0000-000000000000}"/>
          </ac:picMkLst>
        </pc:picChg>
        <pc:picChg chg="add mod">
          <ac:chgData name="varshithreddy surakanti" userId="a6dd9b1bb5fa560a" providerId="LiveId" clId="{B3292C46-CCBE-4661-8ACF-E5A20CF0E93A}" dt="2025-12-16T14:34:27.564" v="551" actId="1076"/>
          <ac:picMkLst>
            <pc:docMk/>
            <pc:sldMk cId="0" sldId="256"/>
            <ac:picMk id="4098" creationId="{5F3B7B9F-15DA-301B-549D-F68D8034045A}"/>
          </ac:picMkLst>
        </pc:picChg>
      </pc:sldChg>
      <pc:sldChg chg="ord modTransition">
        <pc:chgData name="varshithreddy surakanti" userId="a6dd9b1bb5fa560a" providerId="LiveId" clId="{B3292C46-CCBE-4661-8ACF-E5A20CF0E93A}" dt="2025-12-16T14:43:26.645" v="642"/>
        <pc:sldMkLst>
          <pc:docMk/>
          <pc:sldMk cId="0" sldId="257"/>
        </pc:sldMkLst>
      </pc:sldChg>
      <pc:sldChg chg="addSp delSp modSp mod modTransition">
        <pc:chgData name="varshithreddy surakanti" userId="a6dd9b1bb5fa560a" providerId="LiveId" clId="{B3292C46-CCBE-4661-8ACF-E5A20CF0E93A}" dt="2025-12-16T14:43:18.126" v="640"/>
        <pc:sldMkLst>
          <pc:docMk/>
          <pc:sldMk cId="0" sldId="258"/>
        </pc:sldMkLst>
        <pc:spChg chg="mod">
          <ac:chgData name="varshithreddy surakanti" userId="a6dd9b1bb5fa560a" providerId="LiveId" clId="{B3292C46-CCBE-4661-8ACF-E5A20CF0E93A}" dt="2025-12-16T14:24:48.169" v="487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52.821" v="488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6:15.573" v="507" actId="113"/>
          <ac:spMkLst>
            <pc:docMk/>
            <pc:sldMk cId="0" sldId="258"/>
            <ac:spMk id="4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7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6:32.100" v="509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11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1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39.761" v="485" actId="1076"/>
          <ac:spMkLst>
            <pc:docMk/>
            <pc:sldMk cId="0" sldId="258"/>
            <ac:spMk id="1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4:04.219" v="479" actId="1076"/>
          <ac:spMkLst>
            <pc:docMk/>
            <pc:sldMk cId="0" sldId="258"/>
            <ac:spMk id="14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4:24:00.185" v="478" actId="478"/>
          <ac:spMkLst>
            <pc:docMk/>
            <pc:sldMk cId="0" sldId="258"/>
            <ac:spMk id="15" creationId="{00000000-0000-0000-0000-000000000000}"/>
          </ac:spMkLst>
        </pc:spChg>
        <pc:picChg chg="del">
          <ac:chgData name="varshithreddy surakanti" userId="a6dd9b1bb5fa560a" providerId="LiveId" clId="{B3292C46-CCBE-4661-8ACF-E5A20CF0E93A}" dt="2025-12-16T13:32:01.171" v="202" actId="478"/>
          <ac:picMkLst>
            <pc:docMk/>
            <pc:sldMk cId="0" sldId="258"/>
            <ac:picMk id="5" creationId="{00000000-0000-0000-0000-000000000000}"/>
          </ac:picMkLst>
        </pc:picChg>
        <pc:picChg chg="del">
          <ac:chgData name="varshithreddy surakanti" userId="a6dd9b1bb5fa560a" providerId="LiveId" clId="{B3292C46-CCBE-4661-8ACF-E5A20CF0E93A}" dt="2025-12-16T13:32:03.146" v="203" actId="478"/>
          <ac:picMkLst>
            <pc:docMk/>
            <pc:sldMk cId="0" sldId="258"/>
            <ac:picMk id="10" creationId="{00000000-0000-0000-0000-000000000000}"/>
          </ac:picMkLst>
        </pc:picChg>
        <pc:picChg chg="add mod">
          <ac:chgData name="varshithreddy surakanti" userId="a6dd9b1bb5fa560a" providerId="LiveId" clId="{B3292C46-CCBE-4661-8ACF-E5A20CF0E93A}" dt="2025-12-16T14:25:04.360" v="490" actId="1076"/>
          <ac:picMkLst>
            <pc:docMk/>
            <pc:sldMk cId="0" sldId="258"/>
            <ac:picMk id="17" creationId="{9A69EC13-85A6-8207-B820-9D64734C1054}"/>
          </ac:picMkLst>
        </pc:picChg>
        <pc:picChg chg="add del mod">
          <ac:chgData name="varshithreddy surakanti" userId="a6dd9b1bb5fa560a" providerId="LiveId" clId="{B3292C46-CCBE-4661-8ACF-E5A20CF0E93A}" dt="2025-12-16T14:25:39.139" v="498" actId="478"/>
          <ac:picMkLst>
            <pc:docMk/>
            <pc:sldMk cId="0" sldId="258"/>
            <ac:picMk id="19" creationId="{5E587758-989D-5784-A9F2-88D087DF7313}"/>
          </ac:picMkLst>
        </pc:picChg>
        <pc:picChg chg="add mod">
          <ac:chgData name="varshithreddy surakanti" userId="a6dd9b1bb5fa560a" providerId="LiveId" clId="{B3292C46-CCBE-4661-8ACF-E5A20CF0E93A}" dt="2025-12-16T14:26:04.620" v="506" actId="14100"/>
          <ac:picMkLst>
            <pc:docMk/>
            <pc:sldMk cId="0" sldId="258"/>
            <ac:picMk id="21" creationId="{EC39A8EF-89BE-79EA-3C05-CD80B3152A8C}"/>
          </ac:picMkLst>
        </pc:picChg>
      </pc:sldChg>
      <pc:sldChg chg="modSp mod ord modTransition">
        <pc:chgData name="varshithreddy surakanti" userId="a6dd9b1bb5fa560a" providerId="LiveId" clId="{B3292C46-CCBE-4661-8ACF-E5A20CF0E93A}" dt="2025-12-16T14:43:22.061" v="641"/>
        <pc:sldMkLst>
          <pc:docMk/>
          <pc:sldMk cId="0" sldId="259"/>
        </pc:sldMkLst>
        <pc:spChg chg="mod">
          <ac:chgData name="varshithreddy surakanti" userId="a6dd9b1bb5fa560a" providerId="LiveId" clId="{B3292C46-CCBE-4661-8ACF-E5A20CF0E93A}" dt="2025-12-16T14:28:06.765" v="537" actId="207"/>
          <ac:spMkLst>
            <pc:docMk/>
            <pc:sldMk cId="0" sldId="259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6:50.775" v="512" actId="403"/>
          <ac:spMkLst>
            <pc:docMk/>
            <pc:sldMk cId="0" sldId="259"/>
            <ac:spMk id="4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6:55.854" v="515" actId="403"/>
          <ac:spMkLst>
            <pc:docMk/>
            <pc:sldMk cId="0" sldId="259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7:08.917" v="521" actId="403"/>
          <ac:spMkLst>
            <pc:docMk/>
            <pc:sldMk cId="0" sldId="259"/>
            <ac:spMk id="8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7:36.975" v="532" actId="403"/>
          <ac:spMkLst>
            <pc:docMk/>
            <pc:sldMk cId="0" sldId="259"/>
            <ac:spMk id="10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4:27:14.639" v="526" actId="403"/>
          <ac:spMkLst>
            <pc:docMk/>
            <pc:sldMk cId="0" sldId="259"/>
            <ac:spMk id="12" creationId="{00000000-0000-0000-0000-000000000000}"/>
          </ac:spMkLst>
        </pc:spChg>
        <pc:picChg chg="mod">
          <ac:chgData name="varshithreddy surakanti" userId="a6dd9b1bb5fa560a" providerId="LiveId" clId="{B3292C46-CCBE-4661-8ACF-E5A20CF0E93A}" dt="2025-12-16T14:27:48.997" v="534" actId="1076"/>
          <ac:picMkLst>
            <pc:docMk/>
            <pc:sldMk cId="0" sldId="259"/>
            <ac:picMk id="3" creationId="{00000000-0000-0000-0000-000000000000}"/>
          </ac:picMkLst>
        </pc:picChg>
      </pc:sldChg>
      <pc:sldChg chg="modTransition">
        <pc:chgData name="varshithreddy surakanti" userId="a6dd9b1bb5fa560a" providerId="LiveId" clId="{B3292C46-CCBE-4661-8ACF-E5A20CF0E93A}" dt="2025-12-16T14:43:14.156" v="639"/>
        <pc:sldMkLst>
          <pc:docMk/>
          <pc:sldMk cId="0" sldId="260"/>
        </pc:sldMkLst>
      </pc:sldChg>
      <pc:sldChg chg="addSp delSp modSp mod modTransition">
        <pc:chgData name="varshithreddy surakanti" userId="a6dd9b1bb5fa560a" providerId="LiveId" clId="{B3292C46-CCBE-4661-8ACF-E5A20CF0E93A}" dt="2025-12-16T14:43:10.369" v="638"/>
        <pc:sldMkLst>
          <pc:docMk/>
          <pc:sldMk cId="0" sldId="261"/>
        </pc:sldMkLst>
        <pc:picChg chg="del">
          <ac:chgData name="varshithreddy surakanti" userId="a6dd9b1bb5fa560a" providerId="LiveId" clId="{B3292C46-CCBE-4661-8ACF-E5A20CF0E93A}" dt="2025-12-16T13:33:29.836" v="210" actId="478"/>
          <ac:picMkLst>
            <pc:docMk/>
            <pc:sldMk cId="0" sldId="261"/>
            <ac:picMk id="2" creationId="{00000000-0000-0000-0000-000000000000}"/>
          </ac:picMkLst>
        </pc:picChg>
        <pc:picChg chg="add mod">
          <ac:chgData name="varshithreddy surakanti" userId="a6dd9b1bb5fa560a" providerId="LiveId" clId="{B3292C46-CCBE-4661-8ACF-E5A20CF0E93A}" dt="2025-12-16T13:35:50.960" v="230" actId="1440"/>
          <ac:picMkLst>
            <pc:docMk/>
            <pc:sldMk cId="0" sldId="261"/>
            <ac:picMk id="21" creationId="{C26A8287-0D5B-F8A3-598B-B85148D27262}"/>
          </ac:picMkLst>
        </pc:picChg>
        <pc:picChg chg="add mod">
          <ac:chgData name="varshithreddy surakanti" userId="a6dd9b1bb5fa560a" providerId="LiveId" clId="{B3292C46-CCBE-4661-8ACF-E5A20CF0E93A}" dt="2025-12-16T13:36:06.025" v="237" actId="1076"/>
          <ac:picMkLst>
            <pc:docMk/>
            <pc:sldMk cId="0" sldId="261"/>
            <ac:picMk id="23" creationId="{BD18BA84-F37B-3997-B894-A58BD2910BD7}"/>
          </ac:picMkLst>
        </pc:picChg>
      </pc:sldChg>
      <pc:sldChg chg="modSp mod modTransition">
        <pc:chgData name="varshithreddy surakanti" userId="a6dd9b1bb5fa560a" providerId="LiveId" clId="{B3292C46-CCBE-4661-8ACF-E5A20CF0E93A}" dt="2025-12-16T15:22:31.872" v="778" actId="1076"/>
        <pc:sldMkLst>
          <pc:docMk/>
          <pc:sldMk cId="0" sldId="262"/>
        </pc:sldMkLst>
        <pc:spChg chg="mod">
          <ac:chgData name="varshithreddy surakanti" userId="a6dd9b1bb5fa560a" providerId="LiveId" clId="{B3292C46-CCBE-4661-8ACF-E5A20CF0E93A}" dt="2025-12-16T15:21:15.539" v="767" actId="1076"/>
          <ac:spMkLst>
            <pc:docMk/>
            <pc:sldMk cId="0" sldId="262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00.854" v="773" actId="1076"/>
          <ac:spMkLst>
            <pc:docMk/>
            <pc:sldMk cId="0" sldId="262"/>
            <ac:spMk id="4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06.790" v="774" actId="1076"/>
          <ac:spMkLst>
            <pc:docMk/>
            <pc:sldMk cId="0" sldId="262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1:51.707" v="772" actId="1076"/>
          <ac:spMkLst>
            <pc:docMk/>
            <pc:sldMk cId="0" sldId="262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16.960" v="776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11.370" v="775" actId="1076"/>
          <ac:spMkLst>
            <pc:docMk/>
            <pc:sldMk cId="0" sldId="262"/>
            <ac:spMk id="8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1:11.497" v="766" actId="1076"/>
          <ac:spMkLst>
            <pc:docMk/>
            <pc:sldMk cId="0" sldId="262"/>
            <ac:spMk id="10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26.398" v="777" actId="1076"/>
          <ac:spMkLst>
            <pc:docMk/>
            <pc:sldMk cId="0" sldId="262"/>
            <ac:spMk id="11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5:22:31.872" v="778" actId="1076"/>
          <ac:spMkLst>
            <pc:docMk/>
            <pc:sldMk cId="0" sldId="262"/>
            <ac:spMk id="12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6T14:43:02.479" v="636"/>
        <pc:sldMkLst>
          <pc:docMk/>
          <pc:sldMk cId="0" sldId="263"/>
        </pc:sldMkLst>
        <pc:spChg chg="mod">
          <ac:chgData name="varshithreddy surakanti" userId="a6dd9b1bb5fa560a" providerId="LiveId" clId="{B3292C46-CCBE-4661-8ACF-E5A20CF0E93A}" dt="2025-12-16T13:32:36.285" v="205" actId="2711"/>
          <ac:spMkLst>
            <pc:docMk/>
            <pc:sldMk cId="0" sldId="263"/>
            <ac:spMk id="2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6T14:42:58.014" v="635"/>
        <pc:sldMkLst>
          <pc:docMk/>
          <pc:sldMk cId="0" sldId="264"/>
        </pc:sldMkLst>
        <pc:spChg chg="mod">
          <ac:chgData name="varshithreddy surakanti" userId="a6dd9b1bb5fa560a" providerId="LiveId" clId="{B3292C46-CCBE-4661-8ACF-E5A20CF0E93A}" dt="2025-12-16T14:19:49.298" v="455" actId="1076"/>
          <ac:spMkLst>
            <pc:docMk/>
            <pc:sldMk cId="0" sldId="264"/>
            <ac:spMk id="2" creationId="{00000000-0000-0000-0000-000000000000}"/>
          </ac:spMkLst>
        </pc:spChg>
      </pc:sldChg>
      <pc:sldChg chg="addSp delSp modSp add del mod ord modTransition">
        <pc:chgData name="varshithreddy surakanti" userId="a6dd9b1bb5fa560a" providerId="LiveId" clId="{B3292C46-CCBE-4661-8ACF-E5A20CF0E93A}" dt="2025-12-17T05:55:29.295" v="852"/>
        <pc:sldMkLst>
          <pc:docMk/>
          <pc:sldMk cId="0" sldId="265"/>
        </pc:sldMkLst>
        <pc:spChg chg="mod">
          <ac:chgData name="varshithreddy surakanti" userId="a6dd9b1bb5fa560a" providerId="LiveId" clId="{B3292C46-CCBE-4661-8ACF-E5A20CF0E93A}" dt="2025-12-16T13:50:35.476" v="359" actId="1076"/>
          <ac:spMkLst>
            <pc:docMk/>
            <pc:sldMk cId="0" sldId="265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5:40.308" v="307" actId="1076"/>
          <ac:spMkLst>
            <pc:docMk/>
            <pc:sldMk cId="0" sldId="265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5:54.395" v="309" actId="1076"/>
          <ac:spMkLst>
            <pc:docMk/>
            <pc:sldMk cId="0" sldId="265"/>
            <ac:spMk id="4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5:05.165" v="298" actId="1076"/>
          <ac:spMkLst>
            <pc:docMk/>
            <pc:sldMk cId="0" sldId="265"/>
            <ac:spMk id="5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43:26.270" v="277" actId="478"/>
          <ac:spMkLst>
            <pc:docMk/>
            <pc:sldMk cId="0" sldId="265"/>
            <ac:spMk id="6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42:57.370" v="271" actId="478"/>
          <ac:spMkLst>
            <pc:docMk/>
            <pc:sldMk cId="0" sldId="265"/>
            <ac:spMk id="7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2:44.626" v="269" actId="5793"/>
          <ac:spMkLst>
            <pc:docMk/>
            <pc:sldMk cId="0" sldId="265"/>
            <ac:spMk id="8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7:35.668" v="330" actId="14100"/>
          <ac:spMkLst>
            <pc:docMk/>
            <pc:sldMk cId="0" sldId="265"/>
            <ac:spMk id="10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1:02.178" v="361" actId="14100"/>
          <ac:spMkLst>
            <pc:docMk/>
            <pc:sldMk cId="0" sldId="265"/>
            <ac:spMk id="11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47:04.754" v="327" actId="1076"/>
          <ac:spMkLst>
            <pc:docMk/>
            <pc:sldMk cId="0" sldId="265"/>
            <ac:spMk id="12" creationId="{00000000-0000-0000-0000-000000000000}"/>
          </ac:spMkLst>
        </pc:spChg>
        <pc:spChg chg="del">
          <ac:chgData name="varshithreddy surakanti" userId="a6dd9b1bb5fa560a" providerId="LiveId" clId="{B3292C46-CCBE-4661-8ACF-E5A20CF0E93A}" dt="2025-12-16T13:46:39.632" v="322" actId="478"/>
          <ac:spMkLst>
            <pc:docMk/>
            <pc:sldMk cId="0" sldId="265"/>
            <ac:spMk id="13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46:36.355" v="321" actId="478"/>
          <ac:spMkLst>
            <pc:docMk/>
            <pc:sldMk cId="0" sldId="265"/>
            <ac:spMk id="14" creationId="{00000000-0000-0000-0000-000000000000}"/>
          </ac:spMkLst>
        </pc:spChg>
        <pc:spChg chg="del">
          <ac:chgData name="varshithreddy surakanti" userId="a6dd9b1bb5fa560a" providerId="LiveId" clId="{B3292C46-CCBE-4661-8ACF-E5A20CF0E93A}" dt="2025-12-16T13:46:43.759" v="323" actId="478"/>
          <ac:spMkLst>
            <pc:docMk/>
            <pc:sldMk cId="0" sldId="265"/>
            <ac:spMk id="15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45:29.688" v="304" actId="478"/>
          <ac:spMkLst>
            <pc:docMk/>
            <pc:sldMk cId="0" sldId="265"/>
            <ac:spMk id="17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3:45:34.006" v="306" actId="478"/>
          <ac:spMkLst>
            <pc:docMk/>
            <pc:sldMk cId="0" sldId="265"/>
            <ac:spMk id="18" creationId="{00000000-0000-0000-0000-000000000000}"/>
          </ac:spMkLst>
        </pc:spChg>
        <pc:spChg chg="add mod">
          <ac:chgData name="varshithreddy surakanti" userId="a6dd9b1bb5fa560a" providerId="LiveId" clId="{B3292C46-CCBE-4661-8ACF-E5A20CF0E93A}" dt="2025-12-16T13:46:06.032" v="315" actId="20577"/>
          <ac:spMkLst>
            <pc:docMk/>
            <pc:sldMk cId="0" sldId="265"/>
            <ac:spMk id="29" creationId="{00414F9C-4CF6-9583-69E7-09B3250F6EE6}"/>
          </ac:spMkLst>
        </pc:spChg>
        <pc:spChg chg="add mod">
          <ac:chgData name="varshithreddy surakanti" userId="a6dd9b1bb5fa560a" providerId="LiveId" clId="{B3292C46-CCBE-4661-8ACF-E5A20CF0E93A}" dt="2025-12-16T13:48:30.024" v="351" actId="1076"/>
          <ac:spMkLst>
            <pc:docMk/>
            <pc:sldMk cId="0" sldId="265"/>
            <ac:spMk id="30" creationId="{42822459-608B-9B1B-7DF9-EA1ED6ED0C43}"/>
          </ac:spMkLst>
        </pc:spChg>
        <pc:picChg chg="del">
          <ac:chgData name="varshithreddy surakanti" userId="a6dd9b1bb5fa560a" providerId="LiveId" clId="{B3292C46-CCBE-4661-8ACF-E5A20CF0E93A}" dt="2025-12-16T13:36:26.399" v="238" actId="478"/>
          <ac:picMkLst>
            <pc:docMk/>
            <pc:sldMk cId="0" sldId="265"/>
            <ac:picMk id="9" creationId="{00000000-0000-0000-0000-000000000000}"/>
          </ac:picMkLst>
        </pc:picChg>
        <pc:picChg chg="del">
          <ac:chgData name="varshithreddy surakanti" userId="a6dd9b1bb5fa560a" providerId="LiveId" clId="{B3292C46-CCBE-4661-8ACF-E5A20CF0E93A}" dt="2025-12-16T13:38:10.884" v="245" actId="478"/>
          <ac:picMkLst>
            <pc:docMk/>
            <pc:sldMk cId="0" sldId="265"/>
            <ac:picMk id="16" creationId="{00000000-0000-0000-0000-000000000000}"/>
          </ac:picMkLst>
        </pc:picChg>
        <pc:picChg chg="add mod">
          <ac:chgData name="varshithreddy surakanti" userId="a6dd9b1bb5fa560a" providerId="LiveId" clId="{B3292C46-CCBE-4661-8ACF-E5A20CF0E93A}" dt="2025-12-16T13:47:09.536" v="328" actId="1076"/>
          <ac:picMkLst>
            <pc:docMk/>
            <pc:sldMk cId="0" sldId="265"/>
            <ac:picMk id="20" creationId="{03E600F0-E99E-27B7-6BDD-753A9C7B6471}"/>
          </ac:picMkLst>
        </pc:picChg>
        <pc:picChg chg="add del mod">
          <ac:chgData name="varshithreddy surakanti" userId="a6dd9b1bb5fa560a" providerId="LiveId" clId="{B3292C46-CCBE-4661-8ACF-E5A20CF0E93A}" dt="2025-12-16T13:38:23.290" v="250" actId="478"/>
          <ac:picMkLst>
            <pc:docMk/>
            <pc:sldMk cId="0" sldId="265"/>
            <ac:picMk id="22" creationId="{3ED66302-EE3D-D0D2-F93F-33A56042C565}"/>
          </ac:picMkLst>
        </pc:picChg>
        <pc:picChg chg="add del mod">
          <ac:chgData name="varshithreddy surakanti" userId="a6dd9b1bb5fa560a" providerId="LiveId" clId="{B3292C46-CCBE-4661-8ACF-E5A20CF0E93A}" dt="2025-12-16T13:38:39.917" v="254" actId="478"/>
          <ac:picMkLst>
            <pc:docMk/>
            <pc:sldMk cId="0" sldId="265"/>
            <ac:picMk id="24" creationId="{1575C2D3-873E-4C9B-9A4D-919089C8447C}"/>
          </ac:picMkLst>
        </pc:picChg>
        <pc:picChg chg="add del mod">
          <ac:chgData name="varshithreddy surakanti" userId="a6dd9b1bb5fa560a" providerId="LiveId" clId="{B3292C46-CCBE-4661-8ACF-E5A20CF0E93A}" dt="2025-12-16T13:38:45.635" v="258" actId="478"/>
          <ac:picMkLst>
            <pc:docMk/>
            <pc:sldMk cId="0" sldId="265"/>
            <ac:picMk id="26" creationId="{F0A1FD18-ED3E-AB3F-F7D3-17D9A51B15DA}"/>
          </ac:picMkLst>
        </pc:picChg>
        <pc:picChg chg="add mod">
          <ac:chgData name="varshithreddy surakanti" userId="a6dd9b1bb5fa560a" providerId="LiveId" clId="{B3292C46-CCBE-4661-8ACF-E5A20CF0E93A}" dt="2025-12-16T13:45:19.322" v="301" actId="1076"/>
          <ac:picMkLst>
            <pc:docMk/>
            <pc:sldMk cId="0" sldId="265"/>
            <ac:picMk id="28" creationId="{A9999900-64BD-0111-BD78-DAAB359A7114}"/>
          </ac:picMkLst>
        </pc:picChg>
      </pc:sldChg>
      <pc:sldChg chg="modSp mod modTransition">
        <pc:chgData name="varshithreddy surakanti" userId="a6dd9b1bb5fa560a" providerId="LiveId" clId="{B3292C46-CCBE-4661-8ACF-E5A20CF0E93A}" dt="2025-12-16T14:39:13.317" v="620"/>
        <pc:sldMkLst>
          <pc:docMk/>
          <pc:sldMk cId="0" sldId="266"/>
        </pc:sldMkLst>
        <pc:spChg chg="mod">
          <ac:chgData name="varshithreddy surakanti" userId="a6dd9b1bb5fa560a" providerId="LiveId" clId="{B3292C46-CCBE-4661-8ACF-E5A20CF0E93A}" dt="2025-12-16T12:36:20.852" v="35" actId="403"/>
          <ac:spMkLst>
            <pc:docMk/>
            <pc:sldMk cId="0" sldId="266"/>
            <ac:spMk id="4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2:36:03.089" v="30" actId="1076"/>
          <ac:spMkLst>
            <pc:docMk/>
            <pc:sldMk cId="0" sldId="266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2:35:50" v="27" actId="1076"/>
          <ac:spMkLst>
            <pc:docMk/>
            <pc:sldMk cId="0" sldId="266"/>
            <ac:spMk id="7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2:35:40.915" v="25" actId="1076"/>
          <ac:spMkLst>
            <pc:docMk/>
            <pc:sldMk cId="0" sldId="266"/>
            <ac:spMk id="8" creationId="{00000000-0000-0000-0000-000000000000}"/>
          </ac:spMkLst>
        </pc:spChg>
        <pc:picChg chg="mod">
          <ac:chgData name="varshithreddy surakanti" userId="a6dd9b1bb5fa560a" providerId="LiveId" clId="{B3292C46-CCBE-4661-8ACF-E5A20CF0E93A}" dt="2025-12-16T12:36:09.499" v="31" actId="1076"/>
          <ac:picMkLst>
            <pc:docMk/>
            <pc:sldMk cId="0" sldId="266"/>
            <ac:picMk id="5" creationId="{00000000-0000-0000-0000-000000000000}"/>
          </ac:picMkLst>
        </pc:picChg>
      </pc:sldChg>
      <pc:sldChg chg="modSp mod modTransition">
        <pc:chgData name="varshithreddy surakanti" userId="a6dd9b1bb5fa560a" providerId="LiveId" clId="{B3292C46-CCBE-4661-8ACF-E5A20CF0E93A}" dt="2025-12-16T14:42:46.897" v="633"/>
        <pc:sldMkLst>
          <pc:docMk/>
          <pc:sldMk cId="0" sldId="267"/>
        </pc:sldMkLst>
        <pc:spChg chg="mod">
          <ac:chgData name="varshithreddy surakanti" userId="a6dd9b1bb5fa560a" providerId="LiveId" clId="{B3292C46-CCBE-4661-8ACF-E5A20CF0E93A}" dt="2025-12-16T13:51:27.700" v="364" actId="14100"/>
          <ac:spMkLst>
            <pc:docMk/>
            <pc:sldMk cId="0" sldId="267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8:21.679" v="432" actId="1076"/>
          <ac:spMkLst>
            <pc:docMk/>
            <pc:sldMk cId="0" sldId="267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8:26.102" v="433" actId="403"/>
          <ac:spMkLst>
            <pc:docMk/>
            <pc:sldMk cId="0" sldId="267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8:39.947" v="435" actId="1076"/>
          <ac:spMkLst>
            <pc:docMk/>
            <pc:sldMk cId="0" sldId="267"/>
            <ac:spMk id="7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8:33.617" v="434" actId="1076"/>
          <ac:spMkLst>
            <pc:docMk/>
            <pc:sldMk cId="0" sldId="267"/>
            <ac:spMk id="8" creationId="{00000000-0000-0000-0000-000000000000}"/>
          </ac:spMkLst>
        </pc:spChg>
      </pc:sldChg>
      <pc:sldChg chg="modSp mod ord modTransition">
        <pc:chgData name="varshithreddy surakanti" userId="a6dd9b1bb5fa560a" providerId="LiveId" clId="{B3292C46-CCBE-4661-8ACF-E5A20CF0E93A}" dt="2025-12-16T14:42:43.195" v="632"/>
        <pc:sldMkLst>
          <pc:docMk/>
          <pc:sldMk cId="0" sldId="268"/>
        </pc:sldMkLst>
        <pc:spChg chg="mod">
          <ac:chgData name="varshithreddy surakanti" userId="a6dd9b1bb5fa560a" providerId="LiveId" clId="{B3292C46-CCBE-4661-8ACF-E5A20CF0E93A}" dt="2025-12-16T13:51:54.081" v="368" actId="2711"/>
          <ac:spMkLst>
            <pc:docMk/>
            <pc:sldMk cId="0" sldId="268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7:43.047" v="428" actId="1076"/>
          <ac:spMkLst>
            <pc:docMk/>
            <pc:sldMk cId="0" sldId="268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7:56.955" v="430" actId="1076"/>
          <ac:spMkLst>
            <pc:docMk/>
            <pc:sldMk cId="0" sldId="268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8:02.029" v="431" actId="1076"/>
          <ac:spMkLst>
            <pc:docMk/>
            <pc:sldMk cId="0" sldId="268"/>
            <ac:spMk id="7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6T14:42:38.813" v="631"/>
        <pc:sldMkLst>
          <pc:docMk/>
          <pc:sldMk cId="0" sldId="269"/>
        </pc:sldMkLst>
        <pc:spChg chg="mod">
          <ac:chgData name="varshithreddy surakanti" userId="a6dd9b1bb5fa560a" providerId="LiveId" clId="{B3292C46-CCBE-4661-8ACF-E5A20CF0E93A}" dt="2025-12-16T13:57:01.924" v="422" actId="1076"/>
          <ac:spMkLst>
            <pc:docMk/>
            <pc:sldMk cId="0" sldId="269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6:58.637" v="421" actId="1076"/>
          <ac:spMkLst>
            <pc:docMk/>
            <pc:sldMk cId="0" sldId="269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6:53.817" v="420" actId="1076"/>
          <ac:spMkLst>
            <pc:docMk/>
            <pc:sldMk cId="0" sldId="269"/>
            <ac:spMk id="7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6T14:42:32.415" v="630"/>
        <pc:sldMkLst>
          <pc:docMk/>
          <pc:sldMk cId="0" sldId="270"/>
        </pc:sldMkLst>
        <pc:spChg chg="mod">
          <ac:chgData name="varshithreddy surakanti" userId="a6dd9b1bb5fa560a" providerId="LiveId" clId="{B3292C46-CCBE-4661-8ACF-E5A20CF0E93A}" dt="2025-12-16T13:30:12.346" v="150" actId="113"/>
          <ac:spMkLst>
            <pc:docMk/>
            <pc:sldMk cId="0" sldId="270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42.305" v="400" actId="14100"/>
          <ac:spMkLst>
            <pc:docMk/>
            <pc:sldMk cId="0" sldId="270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34.677" v="398" actId="14100"/>
          <ac:spMkLst>
            <pc:docMk/>
            <pc:sldMk cId="0" sldId="270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38.328" v="399" actId="14100"/>
          <ac:spMkLst>
            <pc:docMk/>
            <pc:sldMk cId="0" sldId="270"/>
            <ac:spMk id="7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7T03:42:34.266" v="850" actId="115"/>
        <pc:sldMkLst>
          <pc:docMk/>
          <pc:sldMk cId="0" sldId="271"/>
        </pc:sldMkLst>
        <pc:spChg chg="mod">
          <ac:chgData name="varshithreddy surakanti" userId="a6dd9b1bb5fa560a" providerId="LiveId" clId="{B3292C46-CCBE-4661-8ACF-E5A20CF0E93A}" dt="2025-12-17T03:42:34.266" v="850" actId="115"/>
          <ac:spMkLst>
            <pc:docMk/>
            <pc:sldMk cId="0" sldId="271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50.032" v="401" actId="14100"/>
          <ac:spMkLst>
            <pc:docMk/>
            <pc:sldMk cId="0" sldId="271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52.747" v="402" actId="14100"/>
          <ac:spMkLst>
            <pc:docMk/>
            <pc:sldMk cId="0" sldId="271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5:56.118" v="403" actId="14100"/>
          <ac:spMkLst>
            <pc:docMk/>
            <pc:sldMk cId="0" sldId="271"/>
            <ac:spMk id="7" creationId="{00000000-0000-0000-0000-000000000000}"/>
          </ac:spMkLst>
        </pc:spChg>
      </pc:sldChg>
      <pc:sldChg chg="modSp mod modTransition">
        <pc:chgData name="varshithreddy surakanti" userId="a6dd9b1bb5fa560a" providerId="LiveId" clId="{B3292C46-CCBE-4661-8ACF-E5A20CF0E93A}" dt="2025-12-16T14:41:03.409" v="626"/>
        <pc:sldMkLst>
          <pc:docMk/>
          <pc:sldMk cId="0" sldId="272"/>
        </pc:sldMkLst>
        <pc:spChg chg="mod">
          <ac:chgData name="varshithreddy surakanti" userId="a6dd9b1bb5fa560a" providerId="LiveId" clId="{B3292C46-CCBE-4661-8ACF-E5A20CF0E93A}" dt="2025-12-16T14:17:47.769" v="447" actId="115"/>
          <ac:spMkLst>
            <pc:docMk/>
            <pc:sldMk cId="0" sldId="272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4:00.847" v="385" actId="1076"/>
          <ac:spMkLst>
            <pc:docMk/>
            <pc:sldMk cId="0" sldId="272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4:13.528" v="387" actId="1076"/>
          <ac:spMkLst>
            <pc:docMk/>
            <pc:sldMk cId="0" sldId="272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4:18.497" v="388" actId="1076"/>
          <ac:spMkLst>
            <pc:docMk/>
            <pc:sldMk cId="0" sldId="272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4:23.823" v="389" actId="1076"/>
          <ac:spMkLst>
            <pc:docMk/>
            <pc:sldMk cId="0" sldId="272"/>
            <ac:spMk id="7" creationId="{00000000-0000-0000-0000-000000000000}"/>
          </ac:spMkLst>
        </pc:spChg>
        <pc:picChg chg="mod">
          <ac:chgData name="varshithreddy surakanti" userId="a6dd9b1bb5fa560a" providerId="LiveId" clId="{B3292C46-CCBE-4661-8ACF-E5A20CF0E93A}" dt="2025-12-16T13:54:05.258" v="386" actId="1076"/>
          <ac:picMkLst>
            <pc:docMk/>
            <pc:sldMk cId="0" sldId="272"/>
            <ac:picMk id="4" creationId="{00000000-0000-0000-0000-000000000000}"/>
          </ac:picMkLst>
        </pc:picChg>
      </pc:sldChg>
      <pc:sldChg chg="modSp mod modTransition">
        <pc:chgData name="varshithreddy surakanti" userId="a6dd9b1bb5fa560a" providerId="LiveId" clId="{B3292C46-CCBE-4661-8ACF-E5A20CF0E93A}" dt="2025-12-16T14:41:08.032" v="627"/>
        <pc:sldMkLst>
          <pc:docMk/>
          <pc:sldMk cId="0" sldId="273"/>
        </pc:sldMkLst>
        <pc:spChg chg="mod">
          <ac:chgData name="varshithreddy surakanti" userId="a6dd9b1bb5fa560a" providerId="LiveId" clId="{B3292C46-CCBE-4661-8ACF-E5A20CF0E93A}" dt="2025-12-16T13:59:21.979" v="438" actId="115"/>
          <ac:spMkLst>
            <pc:docMk/>
            <pc:sldMk cId="0" sldId="273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3:05.280" v="376" actId="1076"/>
          <ac:spMkLst>
            <pc:docMk/>
            <pc:sldMk cId="0" sldId="273"/>
            <ac:spMk id="3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3:18.024" v="378" actId="1076"/>
          <ac:spMkLst>
            <pc:docMk/>
            <pc:sldMk cId="0" sldId="273"/>
            <ac:spMk id="5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3:33.783" v="381" actId="1076"/>
          <ac:spMkLst>
            <pc:docMk/>
            <pc:sldMk cId="0" sldId="273"/>
            <ac:spMk id="6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3:41.746" v="382" actId="1076"/>
          <ac:spMkLst>
            <pc:docMk/>
            <pc:sldMk cId="0" sldId="273"/>
            <ac:spMk id="7" creationId="{00000000-0000-0000-0000-000000000000}"/>
          </ac:spMkLst>
        </pc:spChg>
        <pc:picChg chg="mod">
          <ac:chgData name="varshithreddy surakanti" userId="a6dd9b1bb5fa560a" providerId="LiveId" clId="{B3292C46-CCBE-4661-8ACF-E5A20CF0E93A}" dt="2025-12-16T13:53:09.711" v="377" actId="1076"/>
          <ac:picMkLst>
            <pc:docMk/>
            <pc:sldMk cId="0" sldId="273"/>
            <ac:picMk id="4" creationId="{00000000-0000-0000-0000-000000000000}"/>
          </ac:picMkLst>
        </pc:picChg>
      </pc:sldChg>
      <pc:sldChg chg="addSp delSp modSp mod modTransition">
        <pc:chgData name="varshithreddy surakanti" userId="a6dd9b1bb5fa560a" providerId="LiveId" clId="{B3292C46-CCBE-4661-8ACF-E5A20CF0E93A}" dt="2025-12-16T14:41:12.356" v="628"/>
        <pc:sldMkLst>
          <pc:docMk/>
          <pc:sldMk cId="0" sldId="274"/>
        </pc:sldMkLst>
        <pc:spChg chg="mod">
          <ac:chgData name="varshithreddy surakanti" userId="a6dd9b1bb5fa560a" providerId="LiveId" clId="{B3292C46-CCBE-4661-8ACF-E5A20CF0E93A}" dt="2025-12-16T13:59:15.753" v="437" actId="115"/>
          <ac:spMkLst>
            <pc:docMk/>
            <pc:sldMk cId="0" sldId="274"/>
            <ac:spMk id="2" creationId="{00000000-0000-0000-0000-000000000000}"/>
          </ac:spMkLst>
        </pc:spChg>
        <pc:spChg chg="mod">
          <ac:chgData name="varshithreddy surakanti" userId="a6dd9b1bb5fa560a" providerId="LiveId" clId="{B3292C46-CCBE-4661-8ACF-E5A20CF0E93A}" dt="2025-12-16T13:52:38.912" v="372" actId="1076"/>
          <ac:spMkLst>
            <pc:docMk/>
            <pc:sldMk cId="0" sldId="274"/>
            <ac:spMk id="3" creationId="{00000000-0000-0000-0000-000000000000}"/>
          </ac:spMkLst>
        </pc:spChg>
        <pc:spChg chg="del mod">
          <ac:chgData name="varshithreddy surakanti" userId="a6dd9b1bb5fa560a" providerId="LiveId" clId="{B3292C46-CCBE-4661-8ACF-E5A20CF0E93A}" dt="2025-12-16T12:40:22.734" v="51" actId="478"/>
          <ac:spMkLst>
            <pc:docMk/>
            <pc:sldMk cId="0" sldId="274"/>
            <ac:spMk id="5" creationId="{00000000-0000-0000-0000-000000000000}"/>
          </ac:spMkLst>
        </pc:spChg>
        <pc:spChg chg="del">
          <ac:chgData name="varshithreddy surakanti" userId="a6dd9b1bb5fa560a" providerId="LiveId" clId="{B3292C46-CCBE-4661-8ACF-E5A20CF0E93A}" dt="2025-12-16T12:39:27.984" v="36" actId="478"/>
          <ac:spMkLst>
            <pc:docMk/>
            <pc:sldMk cId="0" sldId="274"/>
            <ac:spMk id="6" creationId="{00000000-0000-0000-0000-000000000000}"/>
          </ac:spMkLst>
        </pc:spChg>
        <pc:spChg chg="add del">
          <ac:chgData name="varshithreddy surakanti" userId="a6dd9b1bb5fa560a" providerId="LiveId" clId="{B3292C46-CCBE-4661-8ACF-E5A20CF0E93A}" dt="2025-12-16T12:39:39.925" v="40" actId="478"/>
          <ac:spMkLst>
            <pc:docMk/>
            <pc:sldMk cId="0" sldId="274"/>
            <ac:spMk id="7" creationId="{00000000-0000-0000-0000-000000000000}"/>
          </ac:spMkLst>
        </pc:spChg>
        <pc:spChg chg="add">
          <ac:chgData name="varshithreddy surakanti" userId="a6dd9b1bb5fa560a" providerId="LiveId" clId="{B3292C46-CCBE-4661-8ACF-E5A20CF0E93A}" dt="2025-12-16T12:39:35.328" v="38"/>
          <ac:spMkLst>
            <pc:docMk/>
            <pc:sldMk cId="0" sldId="274"/>
            <ac:spMk id="12" creationId="{C35B57A7-2C44-3C3D-0C72-C57CBC966188}"/>
          </ac:spMkLst>
        </pc:spChg>
        <pc:spChg chg="add">
          <ac:chgData name="varshithreddy surakanti" userId="a6dd9b1bb5fa560a" providerId="LiveId" clId="{B3292C46-CCBE-4661-8ACF-E5A20CF0E93A}" dt="2025-12-16T12:39:55.668" v="45"/>
          <ac:spMkLst>
            <pc:docMk/>
            <pc:sldMk cId="0" sldId="274"/>
            <ac:spMk id="13" creationId="{30E1C7E8-1BB7-FD00-7CBB-3EAC2EF94031}"/>
          </ac:spMkLst>
        </pc:spChg>
        <pc:spChg chg="add mod">
          <ac:chgData name="varshithreddy surakanti" userId="a6dd9b1bb5fa560a" providerId="LiveId" clId="{B3292C46-CCBE-4661-8ACF-E5A20CF0E93A}" dt="2025-12-16T13:52:49.325" v="374" actId="1076"/>
          <ac:spMkLst>
            <pc:docMk/>
            <pc:sldMk cId="0" sldId="274"/>
            <ac:spMk id="14" creationId="{D054C5C5-1E38-083A-C977-8731CF6CF66D}"/>
          </ac:spMkLst>
        </pc:spChg>
        <pc:picChg chg="mod">
          <ac:chgData name="varshithreddy surakanti" userId="a6dd9b1bb5fa560a" providerId="LiveId" clId="{B3292C46-CCBE-4661-8ACF-E5A20CF0E93A}" dt="2025-12-16T13:52:44.002" v="373" actId="1076"/>
          <ac:picMkLst>
            <pc:docMk/>
            <pc:sldMk cId="0" sldId="274"/>
            <ac:picMk id="11" creationId="{A37EA0A6-F82A-DCFB-5E15-FACBFCE3AA1D}"/>
          </ac:picMkLst>
        </pc:picChg>
      </pc:sldChg>
      <pc:sldChg chg="del">
        <pc:chgData name="varshithreddy surakanti" userId="a6dd9b1bb5fa560a" providerId="LiveId" clId="{B3292C46-CCBE-4661-8ACF-E5A20CF0E93A}" dt="2025-12-16T12:41:39.975" v="66" actId="47"/>
        <pc:sldMkLst>
          <pc:docMk/>
          <pc:sldMk cId="0" sldId="275"/>
        </pc:sldMkLst>
      </pc:sldChg>
      <pc:sldChg chg="addSp delSp modSp add mod modTransition">
        <pc:chgData name="varshithreddy surakanti" userId="a6dd9b1bb5fa560a" providerId="LiveId" clId="{B3292C46-CCBE-4661-8ACF-E5A20CF0E93A}" dt="2025-12-16T14:41:20.565" v="629"/>
        <pc:sldMkLst>
          <pc:docMk/>
          <pc:sldMk cId="418223377" sldId="276"/>
        </pc:sldMkLst>
        <pc:spChg chg="mod">
          <ac:chgData name="varshithreddy surakanti" userId="a6dd9b1bb5fa560a" providerId="LiveId" clId="{B3292C46-CCBE-4661-8ACF-E5A20CF0E93A}" dt="2025-12-16T13:59:11.375" v="436" actId="115"/>
          <ac:spMkLst>
            <pc:docMk/>
            <pc:sldMk cId="418223377" sldId="276"/>
            <ac:spMk id="2" creationId="{299B90C0-0CF4-A482-85EB-499A263674CE}"/>
          </ac:spMkLst>
        </pc:spChg>
        <pc:spChg chg="mod">
          <ac:chgData name="varshithreddy surakanti" userId="a6dd9b1bb5fa560a" providerId="LiveId" clId="{B3292C46-CCBE-4661-8ACF-E5A20CF0E93A}" dt="2025-12-16T13:52:16.929" v="369" actId="1076"/>
          <ac:spMkLst>
            <pc:docMk/>
            <pc:sldMk cId="418223377" sldId="276"/>
            <ac:spMk id="3" creationId="{FBEE3C21-001A-204A-12AB-88164A1E51A1}"/>
          </ac:spMkLst>
        </pc:spChg>
        <pc:spChg chg="add">
          <ac:chgData name="varshithreddy surakanti" userId="a6dd9b1bb5fa560a" providerId="LiveId" clId="{B3292C46-CCBE-4661-8ACF-E5A20CF0E93A}" dt="2025-12-16T13:01:08.605" v="78"/>
          <ac:spMkLst>
            <pc:docMk/>
            <pc:sldMk cId="418223377" sldId="276"/>
            <ac:spMk id="6" creationId="{11ED8C9A-6EF9-88A7-CB58-B4F194DF6A4C}"/>
          </ac:spMkLst>
        </pc:spChg>
        <pc:spChg chg="add mod">
          <ac:chgData name="varshithreddy surakanti" userId="a6dd9b1bb5fa560a" providerId="LiveId" clId="{B3292C46-CCBE-4661-8ACF-E5A20CF0E93A}" dt="2025-12-16T13:01:18.898" v="80"/>
          <ac:spMkLst>
            <pc:docMk/>
            <pc:sldMk cId="418223377" sldId="276"/>
            <ac:spMk id="7" creationId="{200DE6CF-730A-8670-4975-E0AE921C2833}"/>
          </ac:spMkLst>
        </pc:spChg>
        <pc:spChg chg="add del mod">
          <ac:chgData name="varshithreddy surakanti" userId="a6dd9b1bb5fa560a" providerId="LiveId" clId="{B3292C46-CCBE-4661-8ACF-E5A20CF0E93A}" dt="2025-12-16T13:28:50.347" v="143"/>
          <ac:spMkLst>
            <pc:docMk/>
            <pc:sldMk cId="418223377" sldId="276"/>
            <ac:spMk id="9" creationId="{097F6FDC-46ED-A16B-D039-AA1BF6D13ADA}"/>
          </ac:spMkLst>
        </pc:spChg>
        <pc:spChg chg="add mod">
          <ac:chgData name="varshithreddy surakanti" userId="a6dd9b1bb5fa560a" providerId="LiveId" clId="{B3292C46-CCBE-4661-8ACF-E5A20CF0E93A}" dt="2025-12-16T13:52:28.070" v="371" actId="1076"/>
          <ac:spMkLst>
            <pc:docMk/>
            <pc:sldMk cId="418223377" sldId="276"/>
            <ac:spMk id="13" creationId="{C340AB38-02B0-1A93-F8CC-83834696C087}"/>
          </ac:spMkLst>
        </pc:spChg>
        <pc:spChg chg="del mod">
          <ac:chgData name="varshithreddy surakanti" userId="a6dd9b1bb5fa560a" providerId="LiveId" clId="{B3292C46-CCBE-4661-8ACF-E5A20CF0E93A}" dt="2025-12-16T13:01:32.337" v="89"/>
          <ac:spMkLst>
            <pc:docMk/>
            <pc:sldMk cId="418223377" sldId="276"/>
            <ac:spMk id="14" creationId="{77CD40E5-F49A-1F16-7B00-FDDD597C0AEA}"/>
          </ac:spMkLst>
        </pc:spChg>
        <pc:picChg chg="add del mod">
          <ac:chgData name="varshithreddy surakanti" userId="a6dd9b1bb5fa560a" providerId="LiveId" clId="{B3292C46-CCBE-4661-8ACF-E5A20CF0E93A}" dt="2025-12-16T13:26:11.646" v="114" actId="478"/>
          <ac:picMkLst>
            <pc:docMk/>
            <pc:sldMk cId="418223377" sldId="276"/>
            <ac:picMk id="5" creationId="{07EFA84F-A525-0981-3682-2C12F978EB3F}"/>
          </ac:picMkLst>
        </pc:picChg>
        <pc:picChg chg="del">
          <ac:chgData name="varshithreddy surakanti" userId="a6dd9b1bb5fa560a" providerId="LiveId" clId="{B3292C46-CCBE-4661-8ACF-E5A20CF0E93A}" dt="2025-12-16T12:59:48.967" v="67" actId="478"/>
          <ac:picMkLst>
            <pc:docMk/>
            <pc:sldMk cId="418223377" sldId="276"/>
            <ac:picMk id="11" creationId="{6E990E8D-126D-7D02-E828-CA9BE672D97E}"/>
          </ac:picMkLst>
        </pc:picChg>
        <pc:picChg chg="add mod">
          <ac:chgData name="varshithreddy surakanti" userId="a6dd9b1bb5fa560a" providerId="LiveId" clId="{B3292C46-CCBE-4661-8ACF-E5A20CF0E93A}" dt="2025-12-16T13:52:21.288" v="370" actId="1076"/>
          <ac:picMkLst>
            <pc:docMk/>
            <pc:sldMk cId="418223377" sldId="276"/>
            <ac:picMk id="12" creationId="{29D6678F-A145-C14E-E048-4549575C607A}"/>
          </ac:picMkLst>
        </pc:picChg>
      </pc:sldChg>
      <pc:sldChg chg="addSp delSp modSp add mod">
        <pc:chgData name="varshithreddy surakanti" userId="a6dd9b1bb5fa560a" providerId="LiveId" clId="{B3292C46-CCBE-4661-8ACF-E5A20CF0E93A}" dt="2025-12-16T14:48:11.861" v="699" actId="122"/>
        <pc:sldMkLst>
          <pc:docMk/>
          <pc:sldMk cId="251857317" sldId="277"/>
        </pc:sldMkLst>
        <pc:spChg chg="mod">
          <ac:chgData name="varshithreddy surakanti" userId="a6dd9b1bb5fa560a" providerId="LiveId" clId="{B3292C46-CCBE-4661-8ACF-E5A20CF0E93A}" dt="2025-12-16T14:47:28.818" v="692" actId="14100"/>
          <ac:spMkLst>
            <pc:docMk/>
            <pc:sldMk cId="251857317" sldId="277"/>
            <ac:spMk id="2" creationId="{62AB279A-0FAB-C3F5-3F9C-D9BC6D594606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4" creationId="{1A669E1B-42D0-39BF-850C-91D24ECA7E6D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7" creationId="{986DBC96-F161-200A-0332-E88BE3F93273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9" creationId="{21559D12-3836-0785-EAA8-54E0819DCE9C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11" creationId="{D772D189-D9CD-9575-22E2-B3E906D22D84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12" creationId="{795F09F9-E58A-D719-795D-2F4A1DCC09D1}"/>
          </ac:spMkLst>
        </pc:spChg>
        <pc:spChg chg="del">
          <ac:chgData name="varshithreddy surakanti" userId="a6dd9b1bb5fa560a" providerId="LiveId" clId="{B3292C46-CCBE-4661-8ACF-E5A20CF0E93A}" dt="2025-12-16T14:45:23.624" v="645" actId="478"/>
          <ac:spMkLst>
            <pc:docMk/>
            <pc:sldMk cId="251857317" sldId="277"/>
            <ac:spMk id="13" creationId="{C888ED16-6297-250D-D5A8-29D876C42BAE}"/>
          </ac:spMkLst>
        </pc:spChg>
        <pc:spChg chg="del">
          <ac:chgData name="varshithreddy surakanti" userId="a6dd9b1bb5fa560a" providerId="LiveId" clId="{B3292C46-CCBE-4661-8ACF-E5A20CF0E93A}" dt="2025-12-16T14:45:31.499" v="648" actId="478"/>
          <ac:spMkLst>
            <pc:docMk/>
            <pc:sldMk cId="251857317" sldId="277"/>
            <ac:spMk id="14" creationId="{6F57BCA0-648B-E40F-D603-DC6A6B874B45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15" creationId="{B0DAC2B1-A2CD-284F-4642-7E2AB8F53D85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16" creationId="{0F3E6A6F-86A5-05F3-26C6-089607BE0283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17" creationId="{27A92757-475B-736D-E476-B9E5086D8E4B}"/>
          </ac:spMkLst>
        </pc:spChg>
        <pc:spChg chg="del">
          <ac:chgData name="varshithreddy surakanti" userId="a6dd9b1bb5fa560a" providerId="LiveId" clId="{B3292C46-CCBE-4661-8ACF-E5A20CF0E93A}" dt="2025-12-16T14:45:25.472" v="646" actId="478"/>
          <ac:spMkLst>
            <pc:docMk/>
            <pc:sldMk cId="251857317" sldId="277"/>
            <ac:spMk id="18" creationId="{C3B130DE-488B-8169-7CF7-89D778A6C6E2}"/>
          </ac:spMkLst>
        </pc:spChg>
        <pc:spChg chg="del">
          <ac:chgData name="varshithreddy surakanti" userId="a6dd9b1bb5fa560a" providerId="LiveId" clId="{B3292C46-CCBE-4661-8ACF-E5A20CF0E93A}" dt="2025-12-16T14:45:27.830" v="647" actId="478"/>
          <ac:spMkLst>
            <pc:docMk/>
            <pc:sldMk cId="251857317" sldId="277"/>
            <ac:spMk id="19" creationId="{FAFB08E0-B1A0-85BC-64AA-F941BD6CDA90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20" creationId="{47864D8F-92DE-45AD-DA83-61AFDB631C1C}"/>
          </ac:spMkLst>
        </pc:spChg>
        <pc:spChg chg="del">
          <ac:chgData name="varshithreddy surakanti" userId="a6dd9b1bb5fa560a" providerId="LiveId" clId="{B3292C46-CCBE-4661-8ACF-E5A20CF0E93A}" dt="2025-12-16T14:45:20.567" v="644" actId="478"/>
          <ac:spMkLst>
            <pc:docMk/>
            <pc:sldMk cId="251857317" sldId="277"/>
            <ac:spMk id="21" creationId="{9BAA1573-39CA-7D1E-79ED-ED51203FF8A4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26" creationId="{A949A378-5902-3A95-0FCA-DD471EBEB994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27" creationId="{5DB1303B-D43A-F20A-F080-1B2AA0D117A0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28" creationId="{0EA1188F-B61A-1DF1-F5B4-1D2390A75B81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29" creationId="{686C37FA-811D-0D26-5BF3-C7CE1FBC339A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30" creationId="{62D17B39-4A50-7D70-DD11-06FFCB64BC5D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31" creationId="{58770013-05C1-DFBA-667F-DC4D0D01BB74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32" creationId="{65E46B5F-9A9E-6EF2-933B-4BC899FDCC41}"/>
          </ac:spMkLst>
        </pc:spChg>
        <pc:spChg chg="add mod">
          <ac:chgData name="varshithreddy surakanti" userId="a6dd9b1bb5fa560a" providerId="LiveId" clId="{B3292C46-CCBE-4661-8ACF-E5A20CF0E93A}" dt="2025-12-16T14:46:10.007" v="668"/>
          <ac:spMkLst>
            <pc:docMk/>
            <pc:sldMk cId="251857317" sldId="277"/>
            <ac:spMk id="33" creationId="{D9E4DDAB-4ADB-0BA0-7998-981AB96DC053}"/>
          </ac:spMkLst>
        </pc:spChg>
        <pc:spChg chg="add mod">
          <ac:chgData name="varshithreddy surakanti" userId="a6dd9b1bb5fa560a" providerId="LiveId" clId="{B3292C46-CCBE-4661-8ACF-E5A20CF0E93A}" dt="2025-12-16T14:46:10.058" v="669"/>
          <ac:spMkLst>
            <pc:docMk/>
            <pc:sldMk cId="251857317" sldId="277"/>
            <ac:spMk id="38" creationId="{6004EF20-B32E-EEEE-03D6-A14619092013}"/>
          </ac:spMkLst>
        </pc:spChg>
        <pc:spChg chg="add mod">
          <ac:chgData name="varshithreddy surakanti" userId="a6dd9b1bb5fa560a" providerId="LiveId" clId="{B3292C46-CCBE-4661-8ACF-E5A20CF0E93A}" dt="2025-12-16T14:48:11.861" v="699" actId="122"/>
          <ac:spMkLst>
            <pc:docMk/>
            <pc:sldMk cId="251857317" sldId="277"/>
            <ac:spMk id="39" creationId="{FFE41A97-D57F-1E46-289B-331CE26641BB}"/>
          </ac:spMkLst>
        </pc:spChg>
        <pc:spChg chg="add mod">
          <ac:chgData name="varshithreddy surakanti" userId="a6dd9b1bb5fa560a" providerId="LiveId" clId="{B3292C46-CCBE-4661-8ACF-E5A20CF0E93A}" dt="2025-12-16T14:46:10.058" v="669"/>
          <ac:spMkLst>
            <pc:docMk/>
            <pc:sldMk cId="251857317" sldId="277"/>
            <ac:spMk id="40" creationId="{4073D8BF-2115-A4B1-5BE2-9351E9BA30D9}"/>
          </ac:spMkLst>
        </pc:spChg>
        <pc:spChg chg="add mod">
          <ac:chgData name="varshithreddy surakanti" userId="a6dd9b1bb5fa560a" providerId="LiveId" clId="{B3292C46-CCBE-4661-8ACF-E5A20CF0E93A}" dt="2025-12-16T14:48:09.446" v="698" actId="122"/>
          <ac:spMkLst>
            <pc:docMk/>
            <pc:sldMk cId="251857317" sldId="277"/>
            <ac:spMk id="41" creationId="{29178E21-0688-D8D3-B9AF-426EBC71BB76}"/>
          </ac:spMkLst>
        </pc:spChg>
        <pc:spChg chg="add mod">
          <ac:chgData name="varshithreddy surakanti" userId="a6dd9b1bb5fa560a" providerId="LiveId" clId="{B3292C46-CCBE-4661-8ACF-E5A20CF0E93A}" dt="2025-12-16T14:46:10.058" v="669"/>
          <ac:spMkLst>
            <pc:docMk/>
            <pc:sldMk cId="251857317" sldId="277"/>
            <ac:spMk id="42" creationId="{A8F450F1-9966-147C-2EA1-79588CC69F36}"/>
          </ac:spMkLst>
        </pc:spChg>
        <pc:spChg chg="add mod">
          <ac:chgData name="varshithreddy surakanti" userId="a6dd9b1bb5fa560a" providerId="LiveId" clId="{B3292C46-CCBE-4661-8ACF-E5A20CF0E93A}" dt="2025-12-16T14:48:03.474" v="697" actId="122"/>
          <ac:spMkLst>
            <pc:docMk/>
            <pc:sldMk cId="251857317" sldId="277"/>
            <ac:spMk id="43" creationId="{273CC7B7-B6D0-1303-8ED2-DF6BFE624C91}"/>
          </ac:spMkLst>
        </pc:spChg>
        <pc:spChg chg="add mod">
          <ac:chgData name="varshithreddy surakanti" userId="a6dd9b1bb5fa560a" providerId="LiveId" clId="{B3292C46-CCBE-4661-8ACF-E5A20CF0E93A}" dt="2025-12-16T14:46:10.058" v="669"/>
          <ac:spMkLst>
            <pc:docMk/>
            <pc:sldMk cId="251857317" sldId="277"/>
            <ac:spMk id="44" creationId="{ED3152A6-BD9B-A64A-8874-3115EC2BB65B}"/>
          </ac:spMkLst>
        </pc:spChg>
        <pc:spChg chg="add mod">
          <ac:chgData name="varshithreddy surakanti" userId="a6dd9b1bb5fa560a" providerId="LiveId" clId="{B3292C46-CCBE-4661-8ACF-E5A20CF0E93A}" dt="2025-12-16T14:47:59.316" v="696" actId="122"/>
          <ac:spMkLst>
            <pc:docMk/>
            <pc:sldMk cId="251857317" sldId="277"/>
            <ac:spMk id="45" creationId="{4B4A19E5-9753-2F88-383B-9668F21A1C29}"/>
          </ac:spMkLst>
        </pc:spChg>
        <pc:grpChg chg="add mod">
          <ac:chgData name="varshithreddy surakanti" userId="a6dd9b1bb5fa560a" providerId="LiveId" clId="{B3292C46-CCBE-4661-8ACF-E5A20CF0E93A}" dt="2025-12-16T14:46:10.007" v="668"/>
          <ac:grpSpMkLst>
            <pc:docMk/>
            <pc:sldMk cId="251857317" sldId="277"/>
            <ac:grpSpMk id="23" creationId="{F556AC3B-DE3B-B21B-CC5C-B39AE75D8C2D}"/>
          </ac:grpSpMkLst>
        </pc:grpChg>
        <pc:grpChg chg="add mod">
          <ac:chgData name="varshithreddy surakanti" userId="a6dd9b1bb5fa560a" providerId="LiveId" clId="{B3292C46-CCBE-4661-8ACF-E5A20CF0E93A}" dt="2025-12-16T14:46:10.007" v="668"/>
          <ac:grpSpMkLst>
            <pc:docMk/>
            <pc:sldMk cId="251857317" sldId="277"/>
            <ac:grpSpMk id="25" creationId="{AA43ECE1-87AF-6BE8-5770-6CC9296C181E}"/>
          </ac:grpSpMkLst>
        </pc:grpChg>
        <pc:grpChg chg="add mod">
          <ac:chgData name="varshithreddy surakanti" userId="a6dd9b1bb5fa560a" providerId="LiveId" clId="{B3292C46-CCBE-4661-8ACF-E5A20CF0E93A}" dt="2025-12-16T14:47:52.633" v="695" actId="1076"/>
          <ac:grpSpMkLst>
            <pc:docMk/>
            <pc:sldMk cId="251857317" sldId="277"/>
            <ac:grpSpMk id="34" creationId="{868DF85E-C497-A61E-1707-0F376F6FF82E}"/>
          </ac:grpSpMkLst>
        </pc:grpChg>
        <pc:grpChg chg="mod">
          <ac:chgData name="varshithreddy surakanti" userId="a6dd9b1bb5fa560a" providerId="LiveId" clId="{B3292C46-CCBE-4661-8ACF-E5A20CF0E93A}" dt="2025-12-16T14:47:52.633" v="695" actId="1076"/>
          <ac:grpSpMkLst>
            <pc:docMk/>
            <pc:sldMk cId="251857317" sldId="277"/>
            <ac:grpSpMk id="35" creationId="{C33DCAD8-478D-076C-22C0-A34AA73FBCAA}"/>
          </ac:grpSpMkLst>
        </pc:grpChg>
        <pc:grpChg chg="add mod">
          <ac:chgData name="varshithreddy surakanti" userId="a6dd9b1bb5fa560a" providerId="LiveId" clId="{B3292C46-CCBE-4661-8ACF-E5A20CF0E93A}" dt="2025-12-16T14:47:52.633" v="695" actId="1076"/>
          <ac:grpSpMkLst>
            <pc:docMk/>
            <pc:sldMk cId="251857317" sldId="277"/>
            <ac:grpSpMk id="36" creationId="{7FF2CA6C-134E-AEFD-DC63-E66C8CEF2D7D}"/>
          </ac:grpSpMkLst>
        </pc:grpChg>
        <pc:grpChg chg="mod">
          <ac:chgData name="varshithreddy surakanti" userId="a6dd9b1bb5fa560a" providerId="LiveId" clId="{B3292C46-CCBE-4661-8ACF-E5A20CF0E93A}" dt="2025-12-16T14:47:52.633" v="695" actId="1076"/>
          <ac:grpSpMkLst>
            <pc:docMk/>
            <pc:sldMk cId="251857317" sldId="277"/>
            <ac:grpSpMk id="37" creationId="{29CBD528-1BBC-EBFC-DD1E-EF79E4AC90F3}"/>
          </ac:grpSpMkLst>
        </pc:grpChg>
      </pc:sldChg>
      <pc:sldChg chg="add del">
        <pc:chgData name="varshithreddy surakanti" userId="a6dd9b1bb5fa560a" providerId="LiveId" clId="{B3292C46-CCBE-4661-8ACF-E5A20CF0E93A}" dt="2025-12-16T14:49:06.425" v="701" actId="47"/>
        <pc:sldMkLst>
          <pc:docMk/>
          <pc:sldMk cId="95992585" sldId="278"/>
        </pc:sldMkLst>
      </pc:sldChg>
      <pc:sldChg chg="add del">
        <pc:chgData name="varshithreddy surakanti" userId="a6dd9b1bb5fa560a" providerId="LiveId" clId="{B3292C46-CCBE-4661-8ACF-E5A20CF0E93A}" dt="2025-12-16T14:45:36.791" v="650"/>
        <pc:sldMkLst>
          <pc:docMk/>
          <pc:sldMk cId="171960222" sldId="278"/>
        </pc:sldMkLst>
      </pc:sldChg>
      <pc:sldChg chg="addSp delSp modSp add mod ord">
        <pc:chgData name="varshithreddy surakanti" userId="a6dd9b1bb5fa560a" providerId="LiveId" clId="{B3292C46-CCBE-4661-8ACF-E5A20CF0E93A}" dt="2025-12-16T14:50:56.222" v="743" actId="1076"/>
        <pc:sldMkLst>
          <pc:docMk/>
          <pc:sldMk cId="3859382641" sldId="278"/>
        </pc:sldMkLst>
        <pc:spChg chg="mod">
          <ac:chgData name="varshithreddy surakanti" userId="a6dd9b1bb5fa560a" providerId="LiveId" clId="{B3292C46-CCBE-4661-8ACF-E5A20CF0E93A}" dt="2025-12-16T14:50:51.261" v="742" actId="1076"/>
          <ac:spMkLst>
            <pc:docMk/>
            <pc:sldMk cId="3859382641" sldId="278"/>
            <ac:spMk id="2" creationId="{046263F8-F444-1545-A08D-DBBB6B8F1E7A}"/>
          </ac:spMkLst>
        </pc:spChg>
        <pc:grpChg chg="del">
          <ac:chgData name="varshithreddy surakanti" userId="a6dd9b1bb5fa560a" providerId="LiveId" clId="{B3292C46-CCBE-4661-8ACF-E5A20CF0E93A}" dt="2025-12-16T14:49:21.576" v="705" actId="478"/>
          <ac:grpSpMkLst>
            <pc:docMk/>
            <pc:sldMk cId="3859382641" sldId="278"/>
            <ac:grpSpMk id="34" creationId="{9291C25E-9683-AB80-4EED-FE69191155A4}"/>
          </ac:grpSpMkLst>
        </pc:grpChg>
        <pc:grpChg chg="del">
          <ac:chgData name="varshithreddy surakanti" userId="a6dd9b1bb5fa560a" providerId="LiveId" clId="{B3292C46-CCBE-4661-8ACF-E5A20CF0E93A}" dt="2025-12-16T14:49:21.576" v="705" actId="478"/>
          <ac:grpSpMkLst>
            <pc:docMk/>
            <pc:sldMk cId="3859382641" sldId="278"/>
            <ac:grpSpMk id="35" creationId="{59253628-CC02-720C-8631-D7EBE321662B}"/>
          </ac:grpSpMkLst>
        </pc:grpChg>
        <pc:grpChg chg="del">
          <ac:chgData name="varshithreddy surakanti" userId="a6dd9b1bb5fa560a" providerId="LiveId" clId="{B3292C46-CCBE-4661-8ACF-E5A20CF0E93A}" dt="2025-12-16T14:49:21.576" v="705" actId="478"/>
          <ac:grpSpMkLst>
            <pc:docMk/>
            <pc:sldMk cId="3859382641" sldId="278"/>
            <ac:grpSpMk id="36" creationId="{C03749AB-45C4-A73F-FB4C-BD70824B9150}"/>
          </ac:grpSpMkLst>
        </pc:grpChg>
        <pc:grpChg chg="del">
          <ac:chgData name="varshithreddy surakanti" userId="a6dd9b1bb5fa560a" providerId="LiveId" clId="{B3292C46-CCBE-4661-8ACF-E5A20CF0E93A}" dt="2025-12-16T14:49:21.576" v="705" actId="478"/>
          <ac:grpSpMkLst>
            <pc:docMk/>
            <pc:sldMk cId="3859382641" sldId="278"/>
            <ac:grpSpMk id="37" creationId="{46F75DC1-D917-2F88-6544-02138F969989}"/>
          </ac:grpSpMkLst>
        </pc:grpChg>
        <pc:picChg chg="add mod">
          <ac:chgData name="varshithreddy surakanti" userId="a6dd9b1bb5fa560a" providerId="LiveId" clId="{B3292C46-CCBE-4661-8ACF-E5A20CF0E93A}" dt="2025-12-16T14:50:56.222" v="743" actId="1076"/>
          <ac:picMkLst>
            <pc:docMk/>
            <pc:sldMk cId="3859382641" sldId="278"/>
            <ac:picMk id="4" creationId="{A492CD7F-66F7-0C55-71BE-11DB16D9A4A5}"/>
          </ac:picMkLst>
        </pc:picChg>
      </pc:sldChg>
      <pc:sldChg chg="add del">
        <pc:chgData name="varshithreddy surakanti" userId="a6dd9b1bb5fa560a" providerId="LiveId" clId="{B3292C46-CCBE-4661-8ACF-E5A20CF0E93A}" dt="2025-12-16T14:49:23.613" v="707"/>
        <pc:sldMkLst>
          <pc:docMk/>
          <pc:sldMk cId="2718722534" sldId="279"/>
        </pc:sldMkLst>
      </pc:sldChg>
      <pc:sldChg chg="delSp modSp add mod">
        <pc:chgData name="varshithreddy surakanti" userId="a6dd9b1bb5fa560a" providerId="LiveId" clId="{B3292C46-CCBE-4661-8ACF-E5A20CF0E93A}" dt="2025-12-16T14:51:57.101" v="757" actId="1076"/>
        <pc:sldMkLst>
          <pc:docMk/>
          <pc:sldMk cId="3335472764" sldId="279"/>
        </pc:sldMkLst>
        <pc:spChg chg="mod">
          <ac:chgData name="varshithreddy surakanti" userId="a6dd9b1bb5fa560a" providerId="LiveId" clId="{B3292C46-CCBE-4661-8ACF-E5A20CF0E93A}" dt="2025-12-16T14:51:57.101" v="757" actId="1076"/>
          <ac:spMkLst>
            <pc:docMk/>
            <pc:sldMk cId="3335472764" sldId="279"/>
            <ac:spMk id="2" creationId="{85EB7D92-8214-AA5F-2C18-50C5D60713BA}"/>
          </ac:spMkLst>
        </pc:spChg>
        <pc:grpChg chg="del">
          <ac:chgData name="varshithreddy surakanti" userId="a6dd9b1bb5fa560a" providerId="LiveId" clId="{B3292C46-CCBE-4661-8ACF-E5A20CF0E93A}" dt="2025-12-16T14:51:39.624" v="745" actId="478"/>
          <ac:grpSpMkLst>
            <pc:docMk/>
            <pc:sldMk cId="3335472764" sldId="279"/>
            <ac:grpSpMk id="34" creationId="{0587A6D0-C705-85D5-3597-08FD54976E50}"/>
          </ac:grpSpMkLst>
        </pc:grpChg>
        <pc:grpChg chg="del">
          <ac:chgData name="varshithreddy surakanti" userId="a6dd9b1bb5fa560a" providerId="LiveId" clId="{B3292C46-CCBE-4661-8ACF-E5A20CF0E93A}" dt="2025-12-16T14:51:39.624" v="745" actId="478"/>
          <ac:grpSpMkLst>
            <pc:docMk/>
            <pc:sldMk cId="3335472764" sldId="279"/>
            <ac:grpSpMk id="35" creationId="{F064A2EC-900C-FA6B-3A1C-BC88D6224A81}"/>
          </ac:grpSpMkLst>
        </pc:grpChg>
        <pc:grpChg chg="del">
          <ac:chgData name="varshithreddy surakanti" userId="a6dd9b1bb5fa560a" providerId="LiveId" clId="{B3292C46-CCBE-4661-8ACF-E5A20CF0E93A}" dt="2025-12-16T14:51:39.624" v="745" actId="478"/>
          <ac:grpSpMkLst>
            <pc:docMk/>
            <pc:sldMk cId="3335472764" sldId="279"/>
            <ac:grpSpMk id="36" creationId="{13FFBB44-5D71-AB6F-FDB9-67D2B0EC2C7C}"/>
          </ac:grpSpMkLst>
        </pc:grpChg>
        <pc:grpChg chg="del">
          <ac:chgData name="varshithreddy surakanti" userId="a6dd9b1bb5fa560a" providerId="LiveId" clId="{B3292C46-CCBE-4661-8ACF-E5A20CF0E93A}" dt="2025-12-16T14:51:39.624" v="745" actId="478"/>
          <ac:grpSpMkLst>
            <pc:docMk/>
            <pc:sldMk cId="3335472764" sldId="279"/>
            <ac:grpSpMk id="37" creationId="{BE643D32-CE56-09E5-B7F2-F550B5BDFB1C}"/>
          </ac:grpSpMkLst>
        </pc:grpChg>
      </pc:sldChg>
      <pc:sldChg chg="addSp modSp add mod">
        <pc:chgData name="varshithreddy surakanti" userId="a6dd9b1bb5fa560a" providerId="LiveId" clId="{B3292C46-CCBE-4661-8ACF-E5A20CF0E93A}" dt="2025-12-16T15:30:46.744" v="849" actId="113"/>
        <pc:sldMkLst>
          <pc:docMk/>
          <pc:sldMk cId="1104107922" sldId="280"/>
        </pc:sldMkLst>
        <pc:spChg chg="mod">
          <ac:chgData name="varshithreddy surakanti" userId="a6dd9b1bb5fa560a" providerId="LiveId" clId="{B3292C46-CCBE-4661-8ACF-E5A20CF0E93A}" dt="2025-12-16T15:24:54.037" v="794" actId="113"/>
          <ac:spMkLst>
            <pc:docMk/>
            <pc:sldMk cId="1104107922" sldId="280"/>
            <ac:spMk id="2" creationId="{01487D68-8EE5-C86F-9330-5087C5BB6303}"/>
          </ac:spMkLst>
        </pc:spChg>
        <pc:spChg chg="mod">
          <ac:chgData name="varshithreddy surakanti" userId="a6dd9b1bb5fa560a" providerId="LiveId" clId="{B3292C46-CCBE-4661-8ACF-E5A20CF0E93A}" dt="2025-12-16T15:25:02.047" v="797" actId="207"/>
          <ac:spMkLst>
            <pc:docMk/>
            <pc:sldMk cId="1104107922" sldId="280"/>
            <ac:spMk id="4" creationId="{85411694-83CE-D8E9-F99A-CB9CC2729FB1}"/>
          </ac:spMkLst>
        </pc:spChg>
        <pc:spChg chg="mod">
          <ac:chgData name="varshithreddy surakanti" userId="a6dd9b1bb5fa560a" providerId="LiveId" clId="{B3292C46-CCBE-4661-8ACF-E5A20CF0E93A}" dt="2025-12-16T15:26:01.950" v="837" actId="207"/>
          <ac:spMkLst>
            <pc:docMk/>
            <pc:sldMk cId="1104107922" sldId="280"/>
            <ac:spMk id="7" creationId="{79501620-15FD-986F-A8E0-A752BF1EC15D}"/>
          </ac:spMkLst>
        </pc:spChg>
        <pc:spChg chg="mod">
          <ac:chgData name="varshithreddy surakanti" userId="a6dd9b1bb5fa560a" providerId="LiveId" clId="{B3292C46-CCBE-4661-8ACF-E5A20CF0E93A}" dt="2025-12-16T15:30:14.301" v="843" actId="207"/>
          <ac:spMkLst>
            <pc:docMk/>
            <pc:sldMk cId="1104107922" sldId="280"/>
            <ac:spMk id="11" creationId="{559922CA-517B-BD64-04F7-B638934E07EE}"/>
          </ac:spMkLst>
        </pc:spChg>
        <pc:spChg chg="mod">
          <ac:chgData name="varshithreddy surakanti" userId="a6dd9b1bb5fa560a" providerId="LiveId" clId="{B3292C46-CCBE-4661-8ACF-E5A20CF0E93A}" dt="2025-12-16T15:30:46.744" v="849" actId="113"/>
          <ac:spMkLst>
            <pc:docMk/>
            <pc:sldMk cId="1104107922" sldId="280"/>
            <ac:spMk id="14" creationId="{A20654ED-1CA8-71D0-D325-98085448CF60}"/>
          </ac:spMkLst>
        </pc:spChg>
        <pc:spChg chg="add">
          <ac:chgData name="varshithreddy surakanti" userId="a6dd9b1bb5fa560a" providerId="LiveId" clId="{B3292C46-CCBE-4661-8ACF-E5A20CF0E93A}" dt="2025-12-16T15:24:31.469" v="785"/>
          <ac:spMkLst>
            <pc:docMk/>
            <pc:sldMk cId="1104107922" sldId="280"/>
            <ac:spMk id="16" creationId="{258C9695-B5C2-F6B4-79EC-75CA048AD712}"/>
          </ac:spMkLst>
        </pc:spChg>
        <pc:spChg chg="add mod">
          <ac:chgData name="varshithreddy surakanti" userId="a6dd9b1bb5fa560a" providerId="LiveId" clId="{B3292C46-CCBE-4661-8ACF-E5A20CF0E93A}" dt="2025-12-16T15:24:35.691" v="787"/>
          <ac:spMkLst>
            <pc:docMk/>
            <pc:sldMk cId="1104107922" sldId="280"/>
            <ac:spMk id="17" creationId="{7575F09D-D9B6-4233-DB7A-0A6254185B7F}"/>
          </ac:spMkLst>
        </pc:spChg>
        <pc:spChg chg="add mod">
          <ac:chgData name="varshithreddy surakanti" userId="a6dd9b1bb5fa560a" providerId="LiveId" clId="{B3292C46-CCBE-4661-8ACF-E5A20CF0E93A}" dt="2025-12-16T15:25:37.312" v="805" actId="1076"/>
          <ac:spMkLst>
            <pc:docMk/>
            <pc:sldMk cId="1104107922" sldId="280"/>
            <ac:spMk id="18" creationId="{F27D1578-29C0-9640-A110-604EB7773D78}"/>
          </ac:spMkLst>
        </pc:spChg>
      </pc:sldChg>
      <pc:sldMasterChg chg="delSldLayout">
        <pc:chgData name="varshithreddy surakanti" userId="a6dd9b1bb5fa560a" providerId="LiveId" clId="{B3292C46-CCBE-4661-8ACF-E5A20CF0E93A}" dt="2025-12-16T14:49:06.425" v="701" actId="47"/>
        <pc:sldMasterMkLst>
          <pc:docMk/>
          <pc:sldMasterMk cId="0" sldId="2147483648"/>
        </pc:sldMasterMkLst>
        <pc:sldLayoutChg chg="del">
          <pc:chgData name="varshithreddy surakanti" userId="a6dd9b1bb5fa560a" providerId="LiveId" clId="{B3292C46-CCBE-4661-8ACF-E5A20CF0E93A}" dt="2025-12-16T14:49:06.425" v="701" actId="47"/>
          <pc:sldLayoutMkLst>
            <pc:docMk/>
            <pc:sldMasterMk cId="0" sldId="2147483648"/>
            <pc:sldLayoutMk cId="3025183177" sldId="2147483670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52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3A81E-8038-EFA1-FF68-AEF489101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0B7E35-6E85-D4ED-4B94-CF34FBB600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FCA51C-A503-B97A-55F4-EAB47F66A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29244-C90F-3308-8986-6E22DC2AE1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625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890E1-8F3A-DDA4-9318-BA8031EC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E3270F-12CD-AE07-0758-EB3D8E4C6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DA0CB5-DF50-FBE6-B984-930517D9C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47893-668E-4E8B-D4EA-050E058633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691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589FE-F733-7CA4-5EF2-AEFBF1CF6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B588E2-08B8-7F4A-A5C2-05DBA80F58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676BFE-CA65-BF91-002A-9C3992ED0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E7E29-B08C-E4FC-F65B-AC2DB16468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769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D7C08-02D8-0AD8-ED30-6383D8E2C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05CA4F-02A8-A340-B2D5-938073C3CC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E85327-0149-3A24-D1C6-292F7F503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65013-1976-449B-BB31-7A5C91C206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07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9A626-6114-EF70-80F0-5FB2F6BBF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302051-466D-5A42-58D7-0E6AC18046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9485AE-EC91-0914-05F7-9AC6E51AA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93038-CFC9-F2E5-15E8-DB03AFBC6D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66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sv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12" Type="http://schemas.openxmlformats.org/officeDocument/2006/relationships/image" Target="../media/image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sv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svg"/><Relationship Id="rId4" Type="http://schemas.openxmlformats.org/officeDocument/2006/relationships/image" Target="../media/image32.svg"/><Relationship Id="rId9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28983" y="2553630"/>
            <a:ext cx="8713651" cy="3360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Exploratory Data Analysis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: IPL Data Analysis </a:t>
            </a:r>
          </a:p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(2008-2024)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324795" y="52204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Presented by Varshith Reddy Surakanti</a:t>
            </a:r>
            <a:endParaRPr lang="en-US" sz="1750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3B7B9F-15DA-301B-549D-F68D80340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93" y="1454682"/>
            <a:ext cx="5437642" cy="476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67755" y="129574"/>
            <a:ext cx="8874800" cy="390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3200" b="1" dirty="0">
                <a:solidFill>
                  <a:schemeClr val="bg1"/>
                </a:solidFill>
                <a:latin typeface="Funnel Sans" panose="020B0604020202020204" charset="0"/>
              </a:rPr>
              <a:t>Outlier Assessment and Retention Strategy</a:t>
            </a:r>
            <a:endParaRPr lang="en-US" sz="3200" dirty="0">
              <a:solidFill>
                <a:schemeClr val="bg1"/>
              </a:solidFill>
              <a:latin typeface="Funnel Sans" panose="020B06040202020202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569357" y="1852862"/>
            <a:ext cx="13537406" cy="6159937"/>
          </a:xfrm>
          <a:prstGeom prst="roundRect">
            <a:avLst>
              <a:gd name="adj" fmla="val 106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565547" y="878292"/>
            <a:ext cx="6761083" cy="6144697"/>
          </a:xfrm>
          <a:prstGeom prst="roundRect">
            <a:avLst>
              <a:gd name="adj" fmla="val 10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2361426" y="982134"/>
            <a:ext cx="299037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Cleaned Matches Dataset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10208" y="2290405"/>
            <a:ext cx="644890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950"/>
              </a:lnSpc>
              <a:buSzPct val="100000"/>
            </a:pP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7345680" y="900941"/>
            <a:ext cx="6761083" cy="5164219"/>
          </a:xfrm>
          <a:prstGeom prst="rect">
            <a:avLst/>
          </a:prstGeom>
          <a:solidFill>
            <a:srgbClr val="404040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1" name="Shape 8"/>
          <p:cNvSpPr/>
          <p:nvPr/>
        </p:nvSpPr>
        <p:spPr>
          <a:xfrm>
            <a:off x="7290497" y="900941"/>
            <a:ext cx="70421" cy="7073969"/>
          </a:xfrm>
          <a:prstGeom prst="roundRect">
            <a:avLst>
              <a:gd name="adj" fmla="val 286890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276755" y="982134"/>
            <a:ext cx="3115389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Cleaned Deliveries Dataset</a:t>
            </a:r>
            <a:endParaRPr lang="en-US" sz="18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E600F0-E99E-27B7-6BDD-753A9C7B6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319" y="1531611"/>
            <a:ext cx="6496467" cy="4363059"/>
          </a:xfrm>
          <a:prstGeom prst="rect">
            <a:avLst/>
          </a:prstGeom>
        </p:spPr>
      </p:pic>
      <p:pic>
        <p:nvPicPr>
          <p:cNvPr id="28" name="Picture 27" descr="A graph with a blue rectangular object&#10;&#10;AI-generated content may be incorrect.">
            <a:extLst>
              <a:ext uri="{FF2B5EF4-FFF2-40B4-BE49-F238E27FC236}">
                <a16:creationId xmlns:a16="http://schemas.microsoft.com/office/drawing/2014/main" id="{A9999900-64BD-0111-BD78-DAAB359A7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72" y="1503645"/>
            <a:ext cx="6448901" cy="4391025"/>
          </a:xfrm>
          <a:prstGeom prst="rect">
            <a:avLst/>
          </a:prstGeom>
        </p:spPr>
      </p:pic>
      <p:sp>
        <p:nvSpPr>
          <p:cNvPr id="29" name="Rectangle 1">
            <a:extLst>
              <a:ext uri="{FF2B5EF4-FFF2-40B4-BE49-F238E27FC236}">
                <a16:creationId xmlns:a16="http://schemas.microsoft.com/office/drawing/2014/main" id="{00414F9C-4CF6-9583-69E7-09B3250F6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215" y="6065160"/>
            <a:ext cx="6604992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Provides match-level context such as season, venue, teams, toss decision, and final result.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Enables analysis of strategic factors like toss impact, home advantage, and match outcomes over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Serves as the backbone for season-wise and venue-wise trends in the IPL.</a:t>
            </a:r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42822459-608B-9B1B-7DF9-EA1ED6ED0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2349" y="6065160"/>
            <a:ext cx="6652562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Captures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ball-by-ball details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, allowing deep analysis of scoring patterns and wickets.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Enables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phase-wise analysis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(Powerplay, Middle Overs, Death Overs) and player performance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Forms the basis for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advanced metrics and feature engineering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such as run rates, economy, and pressure phases.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659" y="278801"/>
            <a:ext cx="14028198" cy="1255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4400" dirty="0">
                <a:solidFill>
                  <a:schemeClr val="bg1"/>
                </a:solidFill>
                <a:latin typeface="F\"/>
              </a:rPr>
              <a:t>Outlier Retention for Maintaining Data Integrity in IPL</a:t>
            </a:r>
          </a:p>
          <a:p>
            <a:pPr>
              <a:lnSpc>
                <a:spcPts val="5050"/>
              </a:lnSpc>
            </a:pPr>
            <a:r>
              <a:rPr lang="en-US" sz="4400" dirty="0">
                <a:solidFill>
                  <a:schemeClr val="bg1"/>
                </a:solidFill>
                <a:latin typeface="F\"/>
              </a:rPr>
              <a:t> Analysis</a:t>
            </a:r>
            <a:endParaRPr lang="en-US" sz="4050" b="1" dirty="0">
              <a:solidFill>
                <a:schemeClr val="bg1"/>
              </a:solidFill>
              <a:latin typeface="F\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30724" y="2074664"/>
            <a:ext cx="12878157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Outliers in IPL data are not errors; they are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 match events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that provide critical insights into the game's dynamic nature.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1519" y="1842849"/>
            <a:ext cx="22860" cy="793552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21519" y="2868216"/>
            <a:ext cx="6490573" cy="1957745"/>
          </a:xfrm>
          <a:prstGeom prst="roundRect">
            <a:avLst>
              <a:gd name="adj" fmla="val 560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698659" y="2868216"/>
            <a:ext cx="91440" cy="1957745"/>
          </a:xfrm>
          <a:prstGeom prst="roundRect">
            <a:avLst>
              <a:gd name="adj" fmla="val 9469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1019056" y="3097173"/>
            <a:ext cx="4914543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Meaningful Extremes, Not Errors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019056" y="3607237"/>
            <a:ext cx="5964079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 IPL data, outliers represent genuine match events rather than data inaccuracies, offering valuable insights into the dynamic nature of cricket.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8189" y="2868216"/>
            <a:ext cx="6490692" cy="1957745"/>
          </a:xfrm>
          <a:prstGeom prst="roundRect">
            <a:avLst>
              <a:gd name="adj" fmla="val 5605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7395329" y="2868216"/>
            <a:ext cx="91440" cy="1957745"/>
          </a:xfrm>
          <a:prstGeom prst="roundRect">
            <a:avLst>
              <a:gd name="adj" fmla="val 9469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7715726" y="3097173"/>
            <a:ext cx="493347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Reflecting Real Match Scenarios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7715726" y="3607237"/>
            <a:ext cx="596419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Unlike conventional datasets, extreme values in cricket often capture exceptional performances or rare match situations.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1519" y="5032058"/>
            <a:ext cx="6490573" cy="2411254"/>
          </a:xfrm>
          <a:prstGeom prst="roundRect">
            <a:avLst>
              <a:gd name="adj" fmla="val 455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2"/>
          <p:cNvSpPr/>
          <p:nvPr/>
        </p:nvSpPr>
        <p:spPr>
          <a:xfrm>
            <a:off x="698659" y="5032058"/>
            <a:ext cx="91440" cy="2411254"/>
          </a:xfrm>
          <a:prstGeom prst="roundRect">
            <a:avLst>
              <a:gd name="adj" fmla="val 9469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1019056" y="5261015"/>
            <a:ext cx="3821787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Examples of Significance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1019056" y="5771078"/>
            <a:ext cx="5964079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Such outliers include unusually high innings totals, record-breaking individual performances, or large winning margins by dominant teams.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19056" y="6884432"/>
            <a:ext cx="5964079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418189" y="5032058"/>
            <a:ext cx="6490692" cy="2411254"/>
          </a:xfrm>
          <a:prstGeom prst="roundRect">
            <a:avLst>
              <a:gd name="adj" fmla="val 455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Shape 17"/>
          <p:cNvSpPr/>
          <p:nvPr/>
        </p:nvSpPr>
        <p:spPr>
          <a:xfrm>
            <a:off x="7395329" y="5032058"/>
            <a:ext cx="91440" cy="2411254"/>
          </a:xfrm>
          <a:prstGeom prst="roundRect">
            <a:avLst>
              <a:gd name="adj" fmla="val 94692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7715726" y="5261015"/>
            <a:ext cx="4622363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Strategic and Analytical Value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7715726" y="5771078"/>
            <a:ext cx="5964198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Retaining outliers enables a realistic understanding of extreme scenarios, supporting better strategic analysis, decision-making, and fan engagement.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Hence, all identified outliers were preserved for analysis.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943" y="536615"/>
            <a:ext cx="7705368" cy="609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EXPLORATORY DATA ANALYSIS: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82943" y="1224439"/>
            <a:ext cx="6359128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Univariate Analysis (Single Variable Analysis)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682943" y="1882973"/>
            <a:ext cx="13264515" cy="390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50"/>
              </a:lnSpc>
              <a:buSzPct val="100000"/>
            </a:pPr>
            <a:r>
              <a:rPr lang="en-US" sz="1600" b="1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Matches played per season</a:t>
            </a:r>
            <a:endParaRPr lang="en-US" sz="1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41" y="2552873"/>
            <a:ext cx="9142333" cy="52183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308908" y="2663251"/>
            <a:ext cx="3646051" cy="1242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Growth trend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Early seasons had fewer matches; later seasons expanded with more teams.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0308908" y="4003288"/>
            <a:ext cx="3646051" cy="1035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Peak seasons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Certain years (e.g., 2011, 2014, 2019) show spikes due to format changes.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0308908" y="5136480"/>
            <a:ext cx="3646051" cy="1035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Consistency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After stabilization, match counts remain fairly steady across seasons.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2" y="591383"/>
            <a:ext cx="3785833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8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Univariate Analysis </a:t>
            </a:r>
            <a:endParaRPr lang="en-US" sz="2800" b="1" dirty="0"/>
          </a:p>
        </p:txBody>
      </p:sp>
      <p:sp>
        <p:nvSpPr>
          <p:cNvPr id="3" name="Text 1"/>
          <p:cNvSpPr/>
          <p:nvPr/>
        </p:nvSpPr>
        <p:spPr>
          <a:xfrm>
            <a:off x="752712" y="1273690"/>
            <a:ext cx="13124974" cy="430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Venue-wise Match Count 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13" y="2338626"/>
            <a:ext cx="9030057" cy="48023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713" y="7382947"/>
            <a:ext cx="9030057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10314980" y="2290167"/>
            <a:ext cx="3570208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Popular venues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Stadiums like Wankhede, Eden Gardens, and Chinnaswamy dominate hosting.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0307478" y="3707904"/>
            <a:ext cx="3570208" cy="1031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Regional spread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Shows IPL’s expansion beyond traditional cricket hubs.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0314980" y="4872483"/>
            <a:ext cx="3570208" cy="1375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Neutral venues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UAE venues (Dubai, Abu Dhabi, Sharjah) appear during pandemic seasons.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569" y="585788"/>
            <a:ext cx="6941225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chemeClr val="bg1"/>
                </a:solidFill>
                <a:latin typeface="Funnel Sans" panose="020B0604020202020204" charset="0"/>
                <a:ea typeface="Mona Sans Semi Bold" pitchFamily="34" charset="-122"/>
                <a:cs typeface="Mona Sans Semi Bold" pitchFamily="34" charset="-120"/>
              </a:rPr>
              <a:t>Univariate Analysis (Single Variable Analysis)</a:t>
            </a:r>
            <a:endParaRPr lang="en-US" sz="2500" b="1" dirty="0">
              <a:solidFill>
                <a:schemeClr val="bg1"/>
              </a:solidFill>
              <a:latin typeface="Funnel Sans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45569" y="1411248"/>
            <a:ext cx="13139261" cy="425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050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Boundary Analysis</a:t>
            </a:r>
            <a:endParaRPr lang="en-US" sz="20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569" y="2316242"/>
            <a:ext cx="9041606" cy="546282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314384" y="2374985"/>
            <a:ext cx="3578066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4s vs 6s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Fours are consistently more frequent than sixes.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10306764" y="3253593"/>
            <a:ext cx="3578066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Batting style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Indicates reliance on ground shots vs power hitting.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0306764" y="4329294"/>
            <a:ext cx="3578066" cy="1022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Entertainment factor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Sixes, though fewer, are crowd-pullers and highlight aggressive batting.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513" y="531495"/>
            <a:ext cx="6297097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Univariate Analysis (Single Variable Analysis)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676513" y="1280279"/>
            <a:ext cx="1327737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Toss Decision Frequency (Bat vs Field)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13" y="2024182"/>
            <a:ext cx="8936474" cy="58928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117805" y="2024182"/>
            <a:ext cx="3836081" cy="927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Fielding preference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Teams often choose to field first, reflecting T20 chasing strategies.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10117806" y="3331030"/>
            <a:ext cx="3836081" cy="61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Bat-first cases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Still present, usually in batting-friendly pitches.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0125307" y="4241273"/>
            <a:ext cx="3836081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Trend insight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Over time, “field” has become the dominant toss decision.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573286"/>
            <a:ext cx="6270188" cy="390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Bivariate Analysis (Two Variable Analysis)</a:t>
            </a:r>
            <a:endParaRPr lang="en-US" sz="2450" b="1" dirty="0"/>
          </a:p>
        </p:txBody>
      </p:sp>
      <p:sp>
        <p:nvSpPr>
          <p:cNvPr id="3" name="Text 1"/>
          <p:cNvSpPr/>
          <p:nvPr/>
        </p:nvSpPr>
        <p:spPr>
          <a:xfrm>
            <a:off x="728424" y="1379696"/>
            <a:ext cx="13173551" cy="416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Season vs Toss Decision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24" y="2264093"/>
            <a:ext cx="8222575" cy="515814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01200" y="2217301"/>
            <a:ext cx="4308277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Fielding preference grows over time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Teams increasingly choose to field first in later seasons, reflecting chasing strategies in T20 cricket.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601200" y="3954542"/>
            <a:ext cx="4308277" cy="1331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Bat-first decisions dominate early years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In initial seasons, batting first was more common due to less predictable pitches.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601200" y="5358884"/>
            <a:ext cx="4308277" cy="1331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shift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The rise of analytics and chasing confidence changed toss decisions season by season.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508" y="501372"/>
            <a:ext cx="547866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DDDDD"/>
                </a:solidFill>
                <a:latin typeface="Funnel Sans" panose="020B0604020202020204" charset="0"/>
                <a:ea typeface="Mona Sans Semi Bold" pitchFamily="34" charset="-122"/>
                <a:cs typeface="Mona Sans Semi Bold" pitchFamily="34" charset="-120"/>
              </a:rPr>
              <a:t>Bivariate Analysis (Two Variable Analysis)</a:t>
            </a:r>
            <a:endParaRPr lang="en-US" sz="2100" b="1" dirty="0">
              <a:latin typeface="Funnel Sans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36508" y="1205984"/>
            <a:ext cx="13357384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Impact of Toss on Match Outcome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08" y="1978700"/>
            <a:ext cx="7890391" cy="55448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943279" y="2043357"/>
            <a:ext cx="4366740" cy="1163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Toss advantage is limited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Winning the toss does not strongly guarantee winning the match — correlation is weaker than expected.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943280" y="3601760"/>
            <a:ext cx="4366738" cy="872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Chasing bias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Toss winners who choose to field often align with match wins, especially in high-scoring venues.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943279" y="5062985"/>
            <a:ext cx="4366737" cy="872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Balanced outcomes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Roughly half of toss winners lose the match, showing skill outweighs toss luck.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445900"/>
            <a:ext cx="3277910" cy="409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DDDDDD"/>
                </a:solidFill>
                <a:latin typeface="Funnel Sans" panose="020B0604020202020204" charset="0"/>
                <a:ea typeface="Mona Sans Semi Bold" pitchFamily="34" charset="-122"/>
                <a:cs typeface="Mona Sans Semi Bold" pitchFamily="34" charset="-120"/>
              </a:rPr>
              <a:t>Bivariate Analysis </a:t>
            </a:r>
            <a:endParaRPr lang="en-US" sz="2550" b="1" dirty="0">
              <a:latin typeface="Funnel Sans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4857" y="988694"/>
            <a:ext cx="13100685" cy="436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50" b="1" dirty="0">
                <a:solidFill>
                  <a:srgbClr val="F2F2F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Total Boundaries per Season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8" y="1996738"/>
            <a:ext cx="8633341" cy="50078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316170" y="2004122"/>
            <a:ext cx="3556992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Boundaries increase over time</a:t>
            </a: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Later seasons show higher boundary counts due to batting depth and smaller grounds.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0316170" y="3640188"/>
            <a:ext cx="3556992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Rule changes impact</a:t>
            </a: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Powerplay restrictions and fielding rules boosted boundary frequency.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308550" y="5038458"/>
            <a:ext cx="3556992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Entertainment factor</a:t>
            </a: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: Growth in sixes highlights the evolution of aggressive batting styles in T20 cricket.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580" y="415286"/>
            <a:ext cx="38897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200" u="sng" dirty="0">
                <a:solidFill>
                  <a:schemeClr val="bg1"/>
                </a:solidFill>
                <a:latin typeface="Funnel Sans" panose="020B0604020202020204" charset="0"/>
              </a:rPr>
              <a:t>Multi Variate Analysis:</a:t>
            </a:r>
          </a:p>
        </p:txBody>
      </p:sp>
      <p:sp>
        <p:nvSpPr>
          <p:cNvPr id="3" name="Text 1"/>
          <p:cNvSpPr/>
          <p:nvPr/>
        </p:nvSpPr>
        <p:spPr>
          <a:xfrm>
            <a:off x="704580" y="1023227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Seasonal Evolution of Orange &amp; Purple Caps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80" y="1989950"/>
            <a:ext cx="8959691" cy="44990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318670" y="1991032"/>
            <a:ext cx="3525441" cy="3569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Orange line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→ Orange Cap runs per season, annotated with </a:t>
            </a: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winner names + runs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10318669" y="3231593"/>
            <a:ext cx="352544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Purple line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→ Purple Cap wickets per season, annotated with </a:t>
            </a: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winner names + wickets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0318671" y="4472155"/>
            <a:ext cx="352544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Every season clearly shows </a:t>
            </a:r>
            <a:r>
              <a:rPr lang="en-US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who won the cap and their performance numbers</a:t>
            </a:r>
            <a:r>
              <a:rPr lang="en-US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376" y="689610"/>
            <a:ext cx="12534067" cy="646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Overview: Revealing Insights from IPL Data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4376" y="2060734"/>
            <a:ext cx="6487358" cy="2253258"/>
          </a:xfrm>
          <a:prstGeom prst="roundRect">
            <a:avLst>
              <a:gd name="adj" fmla="val 4870"/>
            </a:avLst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24376" y="2037874"/>
            <a:ext cx="6487358" cy="91440"/>
          </a:xfrm>
          <a:prstGeom prst="roundRect">
            <a:avLst>
              <a:gd name="adj" fmla="val 9507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657540" y="1750338"/>
            <a:ext cx="620911" cy="620911"/>
          </a:xfrm>
          <a:prstGeom prst="roundRect">
            <a:avLst>
              <a:gd name="adj" fmla="val 14726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3754" y="1936552"/>
            <a:ext cx="248364" cy="24836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54167" y="2578179"/>
            <a:ext cx="315610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Large-Scale Cricket Data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54167" y="3025735"/>
            <a:ext cx="6027777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Indian Premier League (IPL) produces a vast amount of structured cricket data every season, making it an ideal candidate for analytical exploration.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8665" y="2060734"/>
            <a:ext cx="6487358" cy="2253258"/>
          </a:xfrm>
          <a:prstGeom prst="roundRect">
            <a:avLst>
              <a:gd name="adj" fmla="val 4870"/>
            </a:avLst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7418665" y="2037874"/>
            <a:ext cx="6487358" cy="91440"/>
          </a:xfrm>
          <a:prstGeom prst="roundRect">
            <a:avLst>
              <a:gd name="adj" fmla="val 9507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10351830" y="1750338"/>
            <a:ext cx="620911" cy="620911"/>
          </a:xfrm>
          <a:prstGeom prst="roundRect">
            <a:avLst>
              <a:gd name="adj" fmla="val 14726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38043" y="1936552"/>
            <a:ext cx="248364" cy="248364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48456" y="2578179"/>
            <a:ext cx="4225171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Data-Driven Understanding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7648456" y="3090505"/>
            <a:ext cx="6027777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objective of this project is to analyze match outcomes and player performances using a data-driven approach rather than assumptions.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724376" y="4831318"/>
            <a:ext cx="6487358" cy="2708672"/>
          </a:xfrm>
          <a:prstGeom prst="roundRect">
            <a:avLst>
              <a:gd name="adj" fmla="val 4051"/>
            </a:avLst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2"/>
          <p:cNvSpPr/>
          <p:nvPr/>
        </p:nvSpPr>
        <p:spPr>
          <a:xfrm>
            <a:off x="724376" y="4808458"/>
            <a:ext cx="6487358" cy="91440"/>
          </a:xfrm>
          <a:prstGeom prst="roundRect">
            <a:avLst>
              <a:gd name="adj" fmla="val 9507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3657540" y="4520922"/>
            <a:ext cx="620911" cy="620911"/>
          </a:xfrm>
          <a:prstGeom prst="roundRect">
            <a:avLst>
              <a:gd name="adj" fmla="val 14726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43754" y="4707136"/>
            <a:ext cx="248364" cy="24836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54167" y="5348764"/>
            <a:ext cx="4033242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Exploratory Data Analysis (EDA)</a:t>
            </a:r>
            <a:endParaRPr lang="en-US" sz="2000" dirty="0"/>
          </a:p>
        </p:txBody>
      </p:sp>
      <p:sp>
        <p:nvSpPr>
          <p:cNvPr id="20" name="Text 15"/>
          <p:cNvSpPr/>
          <p:nvPr/>
        </p:nvSpPr>
        <p:spPr>
          <a:xfrm>
            <a:off x="954167" y="5796320"/>
            <a:ext cx="6027777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project applies Exploratory Data Analysis techniques to identify patterns, trends, and relationships hidden within IPL data.</a:t>
            </a:r>
            <a:endParaRPr lang="en-US" sz="1600" dirty="0"/>
          </a:p>
        </p:txBody>
      </p:sp>
      <p:sp>
        <p:nvSpPr>
          <p:cNvPr id="21" name="Shape 16"/>
          <p:cNvSpPr/>
          <p:nvPr/>
        </p:nvSpPr>
        <p:spPr>
          <a:xfrm>
            <a:off x="7418665" y="4831318"/>
            <a:ext cx="6487358" cy="2708672"/>
          </a:xfrm>
          <a:prstGeom prst="roundRect">
            <a:avLst>
              <a:gd name="adj" fmla="val 4051"/>
            </a:avLst>
          </a:prstGeom>
          <a:solidFill>
            <a:srgbClr val="181616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7"/>
          <p:cNvSpPr/>
          <p:nvPr/>
        </p:nvSpPr>
        <p:spPr>
          <a:xfrm>
            <a:off x="7418665" y="4808458"/>
            <a:ext cx="6487358" cy="91440"/>
          </a:xfrm>
          <a:prstGeom prst="roundRect">
            <a:avLst>
              <a:gd name="adj" fmla="val 9507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18"/>
          <p:cNvSpPr/>
          <p:nvPr/>
        </p:nvSpPr>
        <p:spPr>
          <a:xfrm>
            <a:off x="10351830" y="4520922"/>
            <a:ext cx="620911" cy="620911"/>
          </a:xfrm>
          <a:prstGeom prst="roundRect">
            <a:avLst>
              <a:gd name="adj" fmla="val 147267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538043" y="4707136"/>
            <a:ext cx="248364" cy="248364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48456" y="5348764"/>
            <a:ext cx="3104912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Datasets Used</a:t>
            </a:r>
            <a:endParaRPr lang="en-US" sz="2400" dirty="0"/>
          </a:p>
        </p:txBody>
      </p:sp>
      <p:sp>
        <p:nvSpPr>
          <p:cNvPr id="26" name="Text 20"/>
          <p:cNvSpPr/>
          <p:nvPr/>
        </p:nvSpPr>
        <p:spPr>
          <a:xfrm>
            <a:off x="7648456" y="5861090"/>
            <a:ext cx="6027777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Matches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– match-level information such as teams, venue, toss, and results</a:t>
            </a:r>
            <a:endParaRPr lang="en-US" sz="1600" dirty="0"/>
          </a:p>
        </p:txBody>
      </p:sp>
      <p:sp>
        <p:nvSpPr>
          <p:cNvPr id="27" name="Text 21"/>
          <p:cNvSpPr/>
          <p:nvPr/>
        </p:nvSpPr>
        <p:spPr>
          <a:xfrm>
            <a:off x="7648456" y="6647736"/>
            <a:ext cx="6027777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Deliveries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– detailed ball-by-ball data capturing runs, wickets, and player actions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85765"/>
            <a:ext cx="352782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2800" u="sng" dirty="0">
                <a:solidFill>
                  <a:schemeClr val="bg1"/>
                </a:solidFill>
                <a:latin typeface="Funnel Sans" panose="020B0604020202020204" charset="0"/>
              </a:rPr>
              <a:t>Multi Variate Analysis:</a:t>
            </a:r>
          </a:p>
        </p:txBody>
      </p:sp>
      <p:sp>
        <p:nvSpPr>
          <p:cNvPr id="3" name="Text 1"/>
          <p:cNvSpPr/>
          <p:nvPr/>
        </p:nvSpPr>
        <p:spPr>
          <a:xfrm>
            <a:off x="786288" y="1095071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Seasonal Evolution of Orange &amp; Purple Caps</a:t>
            </a:r>
            <a:endParaRPr lang="en-US" sz="2200" dirty="0"/>
          </a:p>
        </p:txBody>
      </p:sp>
      <p:pic>
        <p:nvPicPr>
          <p:cNvPr id="11" name="Picture 10" descr="A graph of blue and red bars&#10;&#10;AI-generated content may be incorrect.">
            <a:extLst>
              <a:ext uri="{FF2B5EF4-FFF2-40B4-BE49-F238E27FC236}">
                <a16:creationId xmlns:a16="http://schemas.microsoft.com/office/drawing/2014/main" id="{A37EA0A6-F82A-DCFB-5E15-FACBFCE3A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36591"/>
            <a:ext cx="8909825" cy="4783874"/>
          </a:xfrm>
          <a:prstGeom prst="rect">
            <a:avLst/>
          </a:prstGeom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D054C5C5-1E38-083A-C977-8731CF6CF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8759" y="2036591"/>
            <a:ext cx="391407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Toss advantage varies by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venue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, making it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context-dependent factor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rather than a guarantee of victory.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Chasing is more successful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at dew-affected, high-scoring venues, while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batting first works better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on slow pitches.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Overall match outcomes depend more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team strength and execution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than on the toss alone.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E610E-CEF7-31A9-4A5F-815E1873B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99B90C0-0CF4-A482-85EB-499A263674CE}"/>
              </a:ext>
            </a:extLst>
          </p:cNvPr>
          <p:cNvSpPr/>
          <p:nvPr/>
        </p:nvSpPr>
        <p:spPr>
          <a:xfrm>
            <a:off x="793790" y="485765"/>
            <a:ext cx="352782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2800" u="sng" dirty="0">
                <a:solidFill>
                  <a:schemeClr val="bg1"/>
                </a:solidFill>
                <a:latin typeface="Funnel Sans" panose="020B0604020202020204" charset="0"/>
              </a:rPr>
              <a:t>Multi Variate Analysis: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BEE3C21-001A-204A-12AB-88164A1E51A1}"/>
              </a:ext>
            </a:extLst>
          </p:cNvPr>
          <p:cNvSpPr/>
          <p:nvPr/>
        </p:nvSpPr>
        <p:spPr>
          <a:xfrm>
            <a:off x="775137" y="108886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2400" dirty="0">
                <a:solidFill>
                  <a:schemeClr val="accent3"/>
                </a:solidFill>
                <a:latin typeface="Funnel Sans" panose="020B0604020202020204" charset="0"/>
              </a:rPr>
              <a:t>Correlation Heatmap (Innings &amp; Phase-wise Scores)</a:t>
            </a:r>
            <a:endParaRPr lang="en-US" sz="2200" dirty="0">
              <a:solidFill>
                <a:schemeClr val="accent3"/>
              </a:solidFill>
              <a:latin typeface="Funnel Sans" panose="020B0604020202020204" charset="0"/>
            </a:endParaRPr>
          </a:p>
        </p:txBody>
      </p:sp>
      <p:pic>
        <p:nvPicPr>
          <p:cNvPr id="12" name="Picture 11" descr="A screenshot of a color chart&#10;&#10;AI-generated content may be incorrect.">
            <a:extLst>
              <a:ext uri="{FF2B5EF4-FFF2-40B4-BE49-F238E27FC236}">
                <a16:creationId xmlns:a16="http://schemas.microsoft.com/office/drawing/2014/main" id="{29D6678F-A145-C14E-E048-4549575C6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37" y="2053062"/>
            <a:ext cx="8552573" cy="5116638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C340AB38-02B0-1A93-F8CC-83834696C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8348" y="1963151"/>
            <a:ext cx="3367668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Phase-wise scores are strongly interrelated,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death overs showing higher variability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and influence on overall match dynamics.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Win margin has only weak to moderate correlation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 with total and phase-wise scores, indicating competitive balance in IPL matches.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Funnel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Correlation patterns reflect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strategic interactions across innings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Funnel Sans" panose="020B0604020202020204" charset="0"/>
              </a:rPr>
              <a:t>, rather than dominance by any single scoring phase.</a:t>
            </a:r>
          </a:p>
        </p:txBody>
      </p:sp>
    </p:spTree>
    <p:extLst>
      <p:ext uri="{BB962C8B-B14F-4D97-AF65-F5344CB8AC3E}">
        <p14:creationId xmlns:p14="http://schemas.microsoft.com/office/powerpoint/2010/main" val="41822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77ACC-BC38-5394-042B-CEA6CD1BB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46263F8-F444-1545-A08D-DBBB6B8F1E7A}"/>
              </a:ext>
            </a:extLst>
          </p:cNvPr>
          <p:cNvSpPr/>
          <p:nvPr/>
        </p:nvSpPr>
        <p:spPr>
          <a:xfrm>
            <a:off x="4534677" y="408350"/>
            <a:ext cx="6181643" cy="867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IN" sz="6000" b="1" dirty="0">
                <a:solidFill>
                  <a:schemeClr val="bg1"/>
                </a:solidFill>
              </a:rPr>
              <a:t>Tableau Dashboard</a:t>
            </a:r>
            <a:endParaRPr lang="en-US" sz="5400" b="1" dirty="0">
              <a:solidFill>
                <a:schemeClr val="bg1"/>
              </a:solidFill>
              <a:latin typeface="F\"/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92CD7F-66F7-0C55-71BE-11DB16D9A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892" y="1275796"/>
            <a:ext cx="11385395" cy="653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38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89E2D-212D-1D58-5D77-20FB8EA00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2AB279A-0FAB-C3F5-3F9C-D9BC6D594606}"/>
              </a:ext>
            </a:extLst>
          </p:cNvPr>
          <p:cNvSpPr/>
          <p:nvPr/>
        </p:nvSpPr>
        <p:spPr>
          <a:xfrm>
            <a:off x="5147996" y="575618"/>
            <a:ext cx="4580328" cy="867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IN" sz="6000" b="1" dirty="0">
                <a:solidFill>
                  <a:schemeClr val="bg1"/>
                </a:solidFill>
              </a:rPr>
              <a:t>Future Scope</a:t>
            </a:r>
            <a:endParaRPr lang="en-US" sz="5400" b="1" dirty="0">
              <a:solidFill>
                <a:schemeClr val="bg1"/>
              </a:solidFill>
              <a:latin typeface="F\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68DF85E-C497-A61E-1707-0F376F6FF82E}"/>
              </a:ext>
            </a:extLst>
          </p:cNvPr>
          <p:cNvGrpSpPr/>
          <p:nvPr/>
        </p:nvGrpSpPr>
        <p:grpSpPr>
          <a:xfrm>
            <a:off x="3211550" y="2532429"/>
            <a:ext cx="8552986" cy="867446"/>
            <a:chOff x="0" y="48779"/>
            <a:chExt cx="10567416" cy="933660"/>
          </a:xfrm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ED3152A6-BD9B-A64A-8874-3115EC2BB65B}"/>
                </a:ext>
              </a:extLst>
            </p:cNvPr>
            <p:cNvSpPr/>
            <p:nvPr/>
          </p:nvSpPr>
          <p:spPr>
            <a:xfrm>
              <a:off x="0" y="48779"/>
              <a:ext cx="10567416" cy="933660"/>
            </a:xfrm>
            <a:prstGeom prst="roundRect">
              <a:avLst/>
            </a:prstGeom>
            <a:gradFill rotWithShape="1">
              <a:gsLst>
                <a:gs pos="0">
                  <a:srgbClr val="F3EBE8">
                    <a:hueOff val="0"/>
                    <a:satOff val="0"/>
                    <a:lumOff val="0"/>
                    <a:alphaOff val="0"/>
                    <a:satMod val="103000"/>
                    <a:lumMod val="102000"/>
                    <a:tint val="94000"/>
                  </a:srgbClr>
                </a:gs>
                <a:gs pos="50000">
                  <a:srgbClr val="F3EBE8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rgbClr>
                </a:gs>
                <a:gs pos="100000">
                  <a:srgbClr val="F3EBE8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/>
            <a:lstStyle/>
            <a:p>
              <a:endParaRPr lang="en-IN"/>
            </a:p>
          </p:txBody>
        </p:sp>
        <p:sp>
          <p:nvSpPr>
            <p:cNvPr id="45" name="Rectangle: Rounded Corners 4">
              <a:extLst>
                <a:ext uri="{FF2B5EF4-FFF2-40B4-BE49-F238E27FC236}">
                  <a16:creationId xmlns:a16="http://schemas.microsoft.com/office/drawing/2014/main" id="{4B4A19E5-9753-2F88-383B-9668F21A1C29}"/>
                </a:ext>
              </a:extLst>
            </p:cNvPr>
            <p:cNvSpPr txBox="1"/>
            <p:nvPr/>
          </p:nvSpPr>
          <p:spPr>
            <a:xfrm>
              <a:off x="45578" y="94357"/>
              <a:ext cx="10476260" cy="842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marR="0" lvl="0" indent="0" algn="ctr" defTabSz="1689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Univers Condensed Light"/>
                  <a:ea typeface="+mn-ea"/>
                  <a:cs typeface="+mn-cs"/>
                </a:rPr>
                <a:t>Build Predictive Models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33DCAD8-478D-076C-22C0-A34AA73FBCAA}"/>
              </a:ext>
            </a:extLst>
          </p:cNvPr>
          <p:cNvGrpSpPr/>
          <p:nvPr/>
        </p:nvGrpSpPr>
        <p:grpSpPr>
          <a:xfrm>
            <a:off x="3211550" y="3575529"/>
            <a:ext cx="8552986" cy="867446"/>
            <a:chOff x="0" y="1091879"/>
            <a:chExt cx="10567416" cy="933660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A8F450F1-9966-147C-2EA1-79588CC69F36}"/>
                </a:ext>
              </a:extLst>
            </p:cNvPr>
            <p:cNvSpPr/>
            <p:nvPr/>
          </p:nvSpPr>
          <p:spPr>
            <a:xfrm>
              <a:off x="0" y="1091879"/>
              <a:ext cx="10567416" cy="933660"/>
            </a:xfrm>
            <a:prstGeom prst="roundRect">
              <a:avLst/>
            </a:prstGeom>
            <a:gradFill rotWithShape="1">
              <a:gsLst>
                <a:gs pos="0">
                  <a:srgbClr val="F3EBE8">
                    <a:hueOff val="0"/>
                    <a:satOff val="0"/>
                    <a:lumOff val="0"/>
                    <a:alphaOff val="0"/>
                    <a:satMod val="103000"/>
                    <a:lumMod val="102000"/>
                    <a:tint val="94000"/>
                  </a:srgbClr>
                </a:gs>
                <a:gs pos="50000">
                  <a:srgbClr val="F3EBE8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rgbClr>
                </a:gs>
                <a:gs pos="100000">
                  <a:srgbClr val="F3EBE8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/>
            <a:lstStyle/>
            <a:p>
              <a:endParaRPr lang="en-IN"/>
            </a:p>
          </p:txBody>
        </p:sp>
        <p:sp>
          <p:nvSpPr>
            <p:cNvPr id="43" name="Rectangle: Rounded Corners 6">
              <a:extLst>
                <a:ext uri="{FF2B5EF4-FFF2-40B4-BE49-F238E27FC236}">
                  <a16:creationId xmlns:a16="http://schemas.microsoft.com/office/drawing/2014/main" id="{273CC7B7-B6D0-1303-8ED2-DF6BFE624C91}"/>
                </a:ext>
              </a:extLst>
            </p:cNvPr>
            <p:cNvSpPr txBox="1"/>
            <p:nvPr/>
          </p:nvSpPr>
          <p:spPr>
            <a:xfrm>
              <a:off x="45578" y="1137457"/>
              <a:ext cx="10476260" cy="842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marR="0" lvl="0" indent="0" algn="ctr" defTabSz="1689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Univers Condensed Light"/>
                  <a:ea typeface="+mn-ea"/>
                  <a:cs typeface="+mn-cs"/>
                </a:rPr>
                <a:t>Time-Series Trend Forecasting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FF2CA6C-134E-AEFD-DC63-E66C8CEF2D7D}"/>
              </a:ext>
            </a:extLst>
          </p:cNvPr>
          <p:cNvGrpSpPr/>
          <p:nvPr/>
        </p:nvGrpSpPr>
        <p:grpSpPr>
          <a:xfrm>
            <a:off x="3211550" y="4618629"/>
            <a:ext cx="8552986" cy="867446"/>
            <a:chOff x="0" y="2134979"/>
            <a:chExt cx="10567416" cy="933660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4073D8BF-2115-A4B1-5BE2-9351E9BA30D9}"/>
                </a:ext>
              </a:extLst>
            </p:cNvPr>
            <p:cNvSpPr/>
            <p:nvPr/>
          </p:nvSpPr>
          <p:spPr>
            <a:xfrm>
              <a:off x="0" y="2134979"/>
              <a:ext cx="10567416" cy="933660"/>
            </a:xfrm>
            <a:prstGeom prst="roundRect">
              <a:avLst/>
            </a:prstGeom>
            <a:gradFill rotWithShape="1">
              <a:gsLst>
                <a:gs pos="0">
                  <a:srgbClr val="F3EBE8">
                    <a:hueOff val="0"/>
                    <a:satOff val="0"/>
                    <a:lumOff val="0"/>
                    <a:alphaOff val="0"/>
                    <a:satMod val="103000"/>
                    <a:lumMod val="102000"/>
                    <a:tint val="94000"/>
                  </a:srgbClr>
                </a:gs>
                <a:gs pos="50000">
                  <a:srgbClr val="F3EBE8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rgbClr>
                </a:gs>
                <a:gs pos="100000">
                  <a:srgbClr val="F3EBE8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/>
            <a:lstStyle/>
            <a:p>
              <a:endParaRPr lang="en-IN"/>
            </a:p>
          </p:txBody>
        </p:sp>
        <p:sp>
          <p:nvSpPr>
            <p:cNvPr id="41" name="Rectangle: Rounded Corners 8">
              <a:extLst>
                <a:ext uri="{FF2B5EF4-FFF2-40B4-BE49-F238E27FC236}">
                  <a16:creationId xmlns:a16="http://schemas.microsoft.com/office/drawing/2014/main" id="{29178E21-0688-D8D3-B9AF-426EBC71BB76}"/>
                </a:ext>
              </a:extLst>
            </p:cNvPr>
            <p:cNvSpPr txBox="1"/>
            <p:nvPr/>
          </p:nvSpPr>
          <p:spPr>
            <a:xfrm>
              <a:off x="45578" y="2180557"/>
              <a:ext cx="10476260" cy="842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marR="0" lvl="0" indent="0" algn="ctr" defTabSz="1689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Univers Condensed Light"/>
                  <a:ea typeface="+mn-ea"/>
                  <a:cs typeface="+mn-cs"/>
                </a:rPr>
                <a:t>Player Performance Clustering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9CBD528-1BBC-EBFC-DD1E-EF79E4AC90F3}"/>
              </a:ext>
            </a:extLst>
          </p:cNvPr>
          <p:cNvGrpSpPr/>
          <p:nvPr/>
        </p:nvGrpSpPr>
        <p:grpSpPr>
          <a:xfrm>
            <a:off x="3211550" y="5661730"/>
            <a:ext cx="8552986" cy="867446"/>
            <a:chOff x="0" y="3178080"/>
            <a:chExt cx="10567416" cy="933660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6004EF20-B32E-EEEE-03D6-A14619092013}"/>
                </a:ext>
              </a:extLst>
            </p:cNvPr>
            <p:cNvSpPr/>
            <p:nvPr/>
          </p:nvSpPr>
          <p:spPr>
            <a:xfrm>
              <a:off x="0" y="3178080"/>
              <a:ext cx="10567416" cy="933660"/>
            </a:xfrm>
            <a:prstGeom prst="roundRect">
              <a:avLst/>
            </a:prstGeom>
            <a:gradFill rotWithShape="1">
              <a:gsLst>
                <a:gs pos="0">
                  <a:srgbClr val="F3EBE8">
                    <a:hueOff val="0"/>
                    <a:satOff val="0"/>
                    <a:lumOff val="0"/>
                    <a:alphaOff val="0"/>
                    <a:satMod val="103000"/>
                    <a:lumMod val="102000"/>
                    <a:tint val="94000"/>
                  </a:srgbClr>
                </a:gs>
                <a:gs pos="50000">
                  <a:srgbClr val="F3EBE8">
                    <a:hueOff val="0"/>
                    <a:satOff val="0"/>
                    <a:lumOff val="0"/>
                    <a:alphaOff val="0"/>
                    <a:satMod val="110000"/>
                    <a:lumMod val="100000"/>
                    <a:shade val="100000"/>
                  </a:srgbClr>
                </a:gs>
                <a:gs pos="100000">
                  <a:srgbClr val="F3EBE8">
                    <a:hueOff val="0"/>
                    <a:satOff val="0"/>
                    <a:lumOff val="0"/>
                    <a:alphaOff val="0"/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/>
            <a:lstStyle/>
            <a:p>
              <a:endParaRPr lang="en-IN"/>
            </a:p>
          </p:txBody>
        </p:sp>
        <p:sp>
          <p:nvSpPr>
            <p:cNvPr id="39" name="Rectangle: Rounded Corners 10">
              <a:extLst>
                <a:ext uri="{FF2B5EF4-FFF2-40B4-BE49-F238E27FC236}">
                  <a16:creationId xmlns:a16="http://schemas.microsoft.com/office/drawing/2014/main" id="{FFE41A97-D57F-1E46-289B-331CE26641BB}"/>
                </a:ext>
              </a:extLst>
            </p:cNvPr>
            <p:cNvSpPr txBox="1"/>
            <p:nvPr/>
          </p:nvSpPr>
          <p:spPr>
            <a:xfrm>
              <a:off x="45578" y="3223658"/>
              <a:ext cx="10476260" cy="8425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marR="0" lvl="0" indent="0" algn="ctr" defTabSz="168910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Univers Condensed Light"/>
                  <a:ea typeface="+mn-ea"/>
                  <a:cs typeface="+mn-cs"/>
                </a:rPr>
                <a:t>Win Probability Models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5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05408-6054-B945-EDE4-4B91D69CE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5EB7D92-8214-AA5F-2C18-50C5D60713BA}"/>
              </a:ext>
            </a:extLst>
          </p:cNvPr>
          <p:cNvSpPr/>
          <p:nvPr/>
        </p:nvSpPr>
        <p:spPr>
          <a:xfrm>
            <a:off x="5616348" y="3486087"/>
            <a:ext cx="4580328" cy="867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IN" sz="6000" b="1" dirty="0">
                <a:solidFill>
                  <a:schemeClr val="bg1"/>
                </a:solidFill>
              </a:rPr>
              <a:t>Thank You</a:t>
            </a:r>
            <a:endParaRPr lang="en-US" sz="5400" b="1" dirty="0">
              <a:solidFill>
                <a:schemeClr val="bg1"/>
              </a:solidFill>
              <a:latin typeface="F\"/>
            </a:endParaRPr>
          </a:p>
        </p:txBody>
      </p:sp>
    </p:spTree>
    <p:extLst>
      <p:ext uri="{BB962C8B-B14F-4D97-AF65-F5344CB8AC3E}">
        <p14:creationId xmlns:p14="http://schemas.microsoft.com/office/powerpoint/2010/main" val="333547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6498" y="914340"/>
            <a:ext cx="6006465" cy="496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chemeClr val="bg1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EDA Journey: Our Workflow</a:t>
            </a:r>
            <a:endParaRPr lang="en-US" sz="3100" b="1" dirty="0">
              <a:solidFill>
                <a:schemeClr val="bg1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703" y="1252180"/>
            <a:ext cx="12522994" cy="76388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55263" y="2745560"/>
            <a:ext cx="2854024" cy="380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Import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52055" y="3886494"/>
            <a:ext cx="675859" cy="6758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354326" y="6132034"/>
            <a:ext cx="2854024" cy="380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Understand</a:t>
            </a:r>
            <a:endParaRPr lang="en-US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73194" y="4298557"/>
            <a:ext cx="675859" cy="6758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786360" y="3109891"/>
            <a:ext cx="2946744" cy="380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0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Clean</a:t>
            </a:r>
            <a:endParaRPr lang="en-US" sz="20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09752" y="4710619"/>
            <a:ext cx="675858" cy="67585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8211214" y="7003680"/>
            <a:ext cx="1960835" cy="310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b="1" dirty="0">
                <a:solidFill>
                  <a:srgbClr val="8F8F8F"/>
                </a:solidFill>
                <a:latin typeface="Mona Sans Semi Bold" panose="020B0604020202020204" charset="0"/>
                <a:ea typeface="Funnel Sans Bold" pitchFamily="34" charset="-122"/>
                <a:cs typeface="Funnel Sans Bold" pitchFamily="34" charset="-120"/>
              </a:rPr>
              <a:t>Outlier Treatment</a:t>
            </a:r>
            <a:endParaRPr lang="en-US" dirty="0">
              <a:latin typeface="Mona Sans Semi Bold" panose="020B0604020202020204" charset="0"/>
            </a:endParaRPr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46098" y="5122682"/>
            <a:ext cx="675859" cy="67585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297928" y="3905503"/>
            <a:ext cx="2854024" cy="380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Analyze</a:t>
            </a:r>
            <a:endParaRPr lang="en-US" sz="24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19940" y="5565158"/>
            <a:ext cx="675859" cy="675858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56498" y="9069824"/>
            <a:ext cx="13517404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structured approach ensures a thorough and reliable analysis, moving from raw data to actionable insights.</a:t>
            </a: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965" y="314886"/>
            <a:ext cx="9129593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chemeClr val="bg1"/>
                </a:solidFill>
                <a:latin typeface="Funnel Sans" panose="020B0604020202020204" charset="0"/>
                <a:ea typeface="Mona Sans Semi Bold" pitchFamily="34" charset="-122"/>
                <a:cs typeface="Mona Sans Semi Bold" pitchFamily="34" charset="-120"/>
              </a:rPr>
              <a:t>Diving into the Data: Datasets Overview</a:t>
            </a:r>
            <a:endParaRPr lang="en-US" sz="3750" b="1" dirty="0">
              <a:solidFill>
                <a:schemeClr val="bg1"/>
              </a:solidFill>
              <a:latin typeface="Funnel Sans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85205" y="1201134"/>
            <a:ext cx="1329047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datasets span from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IPL 2008 to 2024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capturing long-term trends and evolution in gameplay.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2447806" y="1722971"/>
            <a:ext cx="2871311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Matches Dataset</a:t>
            </a:r>
            <a:endParaRPr lang="en-US" sz="2250" b="1" dirty="0"/>
          </a:p>
        </p:txBody>
      </p:sp>
      <p:sp>
        <p:nvSpPr>
          <p:cNvPr id="6" name="Text 3"/>
          <p:cNvSpPr/>
          <p:nvPr/>
        </p:nvSpPr>
        <p:spPr>
          <a:xfrm>
            <a:off x="677585" y="5905512"/>
            <a:ext cx="641175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Contains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match-level information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7585" y="6354964"/>
            <a:ext cx="6411754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Includes season, teams, venue, toss details, match result, and win margins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77585" y="7110645"/>
            <a:ext cx="641175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Useful for analyzing overall match trends and outcomes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9334143" y="1697717"/>
            <a:ext cx="2871311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Deliveries Dataset</a:t>
            </a:r>
            <a:endParaRPr lang="en-US" sz="2250" b="1" dirty="0"/>
          </a:p>
        </p:txBody>
      </p:sp>
      <p:sp>
        <p:nvSpPr>
          <p:cNvPr id="11" name="Text 7"/>
          <p:cNvSpPr/>
          <p:nvPr/>
        </p:nvSpPr>
        <p:spPr>
          <a:xfrm>
            <a:off x="7563922" y="5835352"/>
            <a:ext cx="641175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Contains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ball-by-ball details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of each match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7556301" y="6378152"/>
            <a:ext cx="641175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Includes batsman, bowler, runs scored, extras, and dismissals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7556301" y="7050878"/>
            <a:ext cx="641175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Enables in-depth analysis of player performance and scoring patterns</a:t>
            </a:r>
            <a:endParaRPr lang="en-US" sz="1500" dirty="0"/>
          </a:p>
        </p:txBody>
      </p:sp>
      <p:sp>
        <p:nvSpPr>
          <p:cNvPr id="14" name="Text 10"/>
          <p:cNvSpPr/>
          <p:nvPr/>
        </p:nvSpPr>
        <p:spPr>
          <a:xfrm>
            <a:off x="677585" y="7752202"/>
            <a:ext cx="1329047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Both datasets are structured and linked using a common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match_id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allowing combined analysis.</a:t>
            </a:r>
            <a:endParaRPr lang="en-US" sz="1500" dirty="0"/>
          </a:p>
        </p:txBody>
      </p:sp>
      <p:pic>
        <p:nvPicPr>
          <p:cNvPr id="17" name="Picture 16" descr="A table with a number of players&#10;&#10;AI-generated content may be incorrect.">
            <a:extLst>
              <a:ext uri="{FF2B5EF4-FFF2-40B4-BE49-F238E27FC236}">
                <a16:creationId xmlns:a16="http://schemas.microsoft.com/office/drawing/2014/main" id="{9A69EC13-85A6-8207-B820-9D64734C1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24" y="2345171"/>
            <a:ext cx="6010010" cy="3362794"/>
          </a:xfrm>
          <a:prstGeom prst="rect">
            <a:avLst/>
          </a:prstGeom>
        </p:spPr>
      </p:pic>
      <p:pic>
        <p:nvPicPr>
          <p:cNvPr id="21" name="Picture 20" descr="A table with text and numbers&#10;&#10;AI-generated content may be incorrect.">
            <a:extLst>
              <a:ext uri="{FF2B5EF4-FFF2-40B4-BE49-F238E27FC236}">
                <a16:creationId xmlns:a16="http://schemas.microsoft.com/office/drawing/2014/main" id="{EC39A8EF-89BE-79EA-3C05-CD80B3152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922" y="2326415"/>
            <a:ext cx="6307154" cy="33627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6885"/>
            <a:ext cx="7582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Importing Data with Python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09292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1028224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3330773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 &amp; Pandas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541401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Leveraged Python's </a:t>
            </a:r>
            <a:r>
              <a:rPr lang="en-US" sz="17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Pandas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library for efficient data manipulation and analysis.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909292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5451396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3330773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CSV Loading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541401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Utilized </a:t>
            </a:r>
            <a:r>
              <a:rPr lang="en-US" sz="1750" dirty="0">
                <a:solidFill>
                  <a:srgbClr val="FFFFF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read_csv()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 load both the matches and deliveries datasets from their respective CSV files.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909292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9874568" y="31437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3330773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050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Initial Checks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541401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Performed immediate checks using </a:t>
            </a:r>
            <a:r>
              <a:rPr lang="en-US" sz="1750" dirty="0">
                <a:solidFill>
                  <a:srgbClr val="FFFFF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shape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</a:t>
            </a:r>
            <a:r>
              <a:rPr lang="en-US" sz="1750" dirty="0">
                <a:solidFill>
                  <a:srgbClr val="FFFFF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info()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and </a:t>
            </a:r>
            <a:r>
              <a:rPr lang="en-US" sz="1750" dirty="0">
                <a:solidFill>
                  <a:srgbClr val="FFFFFF"/>
                </a:solidFill>
                <a:highlight>
                  <a:srgbClr val="25232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head()</a:t>
            </a: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 grasp structure, size, and data types.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1196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These initial steps are fundamental to understanding the raw data and preparing for subsequent analysis.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3747" y="532209"/>
            <a:ext cx="7789307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Understanding Our Data: Initial Exploration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3747" y="2032159"/>
            <a:ext cx="435412" cy="43541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36256" y="2104608"/>
            <a:ext cx="290274" cy="29027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92635" y="2068354"/>
            <a:ext cx="3217902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Identifying Data Types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6792635" y="2547223"/>
            <a:ext cx="7160419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Each column was examined and classified as either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categorical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(teams, venue, players) or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numerical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(runs, wickets, overs).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6163747" y="3553658"/>
            <a:ext cx="435412" cy="43541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36256" y="3626108"/>
            <a:ext cx="290274" cy="2902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92635" y="3589853"/>
            <a:ext cx="2998827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Type Validation</a:t>
            </a:r>
            <a:endParaRPr lang="en-US" sz="2250" dirty="0"/>
          </a:p>
        </p:txBody>
      </p:sp>
      <p:sp>
        <p:nvSpPr>
          <p:cNvPr id="11" name="Text 6"/>
          <p:cNvSpPr/>
          <p:nvPr/>
        </p:nvSpPr>
        <p:spPr>
          <a:xfrm>
            <a:off x="6792635" y="4068723"/>
            <a:ext cx="7160419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Verified that all variables were stored in their correct formats, such as integers for runs and strings for team and venue names.</a:t>
            </a:r>
            <a:endParaRPr lang="en-US" sz="1500" dirty="0"/>
          </a:p>
        </p:txBody>
      </p:sp>
      <p:sp>
        <p:nvSpPr>
          <p:cNvPr id="12" name="Shape 7"/>
          <p:cNvSpPr/>
          <p:nvPr/>
        </p:nvSpPr>
        <p:spPr>
          <a:xfrm>
            <a:off x="6163747" y="5075158"/>
            <a:ext cx="435412" cy="43541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236256" y="5147608"/>
            <a:ext cx="290274" cy="29027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792635" y="5111353"/>
            <a:ext cx="3257907" cy="362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Missing Value Analysis</a:t>
            </a:r>
            <a:endParaRPr lang="en-US" sz="2250" dirty="0"/>
          </a:p>
        </p:txBody>
      </p:sp>
      <p:sp>
        <p:nvSpPr>
          <p:cNvPr id="15" name="Text 9"/>
          <p:cNvSpPr/>
          <p:nvPr/>
        </p:nvSpPr>
        <p:spPr>
          <a:xfrm>
            <a:off x="6792635" y="5590223"/>
            <a:ext cx="7160419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Checked and quantified missing values across both datasets to understand data quality and prepare appropriate cleaning strategies.</a:t>
            </a:r>
            <a:endParaRPr lang="en-US" sz="1500" dirty="0"/>
          </a:p>
        </p:txBody>
      </p:sp>
      <p:sp>
        <p:nvSpPr>
          <p:cNvPr id="16" name="Shape 10"/>
          <p:cNvSpPr/>
          <p:nvPr/>
        </p:nvSpPr>
        <p:spPr>
          <a:xfrm>
            <a:off x="6163747" y="6596658"/>
            <a:ext cx="435412" cy="435412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236256" y="6669107"/>
            <a:ext cx="290274" cy="29027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792635" y="6663095"/>
            <a:ext cx="241923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Relationship Check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6792635" y="7081599"/>
            <a:ext cx="7160419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Confirmed the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one-to-many relationship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between the </a:t>
            </a:r>
            <a:r>
              <a:rPr lang="en-US" sz="150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matches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and </a:t>
            </a:r>
            <a:r>
              <a:rPr lang="en-US" sz="150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deliveries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datasets using the common </a:t>
            </a: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match_id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ensuring data integrity.</a:t>
            </a:r>
            <a:endParaRPr lang="en-US" sz="1500" dirty="0"/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26A8287-0D5B-F8A3-598B-B85148D272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5167" y="486785"/>
            <a:ext cx="4429743" cy="35259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3" name="Picture 22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BD18BA84-F37B-3997-B894-A58BD2910B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5168" y="4216896"/>
            <a:ext cx="4429742" cy="36740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8889"/>
            <a:ext cx="74121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Data Cleaning Process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89" y="1842624"/>
            <a:ext cx="6407944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20604" y="2420970"/>
            <a:ext cx="41084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Handling Missing Values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020604" y="2988547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Missing values in non-critical columns were handled using appropriate imputation techniques to maintain data completeness without affecting match outcomes.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1842624"/>
            <a:ext cx="6408063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5"/>
          <p:cNvSpPr/>
          <p:nvPr/>
        </p:nvSpPr>
        <p:spPr>
          <a:xfrm>
            <a:off x="7655362" y="2412197"/>
            <a:ext cx="438340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Standardization of Names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655362" y="3005895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Team and venue names were standardized to eliminate inconsistencies and ensure uniform categorization during analysis.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55362" y="404110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10" name="Shape 8"/>
          <p:cNvSpPr/>
          <p:nvPr/>
        </p:nvSpPr>
        <p:spPr>
          <a:xfrm>
            <a:off x="793789" y="4920020"/>
            <a:ext cx="6407944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20604" y="5484197"/>
            <a:ext cx="443853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Duplicate Record Removal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020603" y="6042408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Both datasets were checked for duplicate entries, and any redundant records were removed to ensure accuracy and reliability.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920020"/>
            <a:ext cx="6408063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7655362" y="5373648"/>
            <a:ext cx="460105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Cross-Dataset Consistency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655362" y="5935028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Verified that shared identifiers and related fields remained consistent across the </a:t>
            </a:r>
            <a:r>
              <a:rPr lang="en-US" sz="175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matches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and </a:t>
            </a:r>
            <a:r>
              <a:rPr lang="en-US" sz="175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deliveries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datasets, enabling accurate linkage and analysis.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AD761-35D0-83CB-0DA8-151A3162C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1487D68-8EE5-C86F-9330-5087C5BB6303}"/>
              </a:ext>
            </a:extLst>
          </p:cNvPr>
          <p:cNvSpPr/>
          <p:nvPr/>
        </p:nvSpPr>
        <p:spPr>
          <a:xfrm>
            <a:off x="793790" y="638889"/>
            <a:ext cx="74121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800" b="1" dirty="0">
                <a:solidFill>
                  <a:schemeClr val="bg2"/>
                </a:solidFill>
              </a:rPr>
              <a:t>Feature Engineering</a:t>
            </a:r>
            <a:endParaRPr lang="en-US" sz="4450" b="1" dirty="0">
              <a:solidFill>
                <a:schemeClr val="bg2"/>
              </a:solidFill>
            </a:endParaRPr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E0AA7C8D-6E55-6562-E7E5-F41A1D5B6634}"/>
              </a:ext>
            </a:extLst>
          </p:cNvPr>
          <p:cNvSpPr/>
          <p:nvPr/>
        </p:nvSpPr>
        <p:spPr>
          <a:xfrm>
            <a:off x="793789" y="1842624"/>
            <a:ext cx="6407944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5411694-83CE-D8E9-F99A-CB9CC2729FB1}"/>
              </a:ext>
            </a:extLst>
          </p:cNvPr>
          <p:cNvSpPr/>
          <p:nvPr/>
        </p:nvSpPr>
        <p:spPr>
          <a:xfrm>
            <a:off x="1020604" y="2420970"/>
            <a:ext cx="41084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2800" dirty="0">
                <a:solidFill>
                  <a:schemeClr val="bg2"/>
                </a:solidFill>
              </a:rPr>
              <a:t>Powerplay, Middle, Death overs scores</a:t>
            </a:r>
            <a:endParaRPr lang="en-US" sz="2650" dirty="0">
              <a:solidFill>
                <a:schemeClr val="bg2"/>
              </a:solidFill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B4DF68D-021F-BCF8-75DD-BFFC3BC5AE21}"/>
              </a:ext>
            </a:extLst>
          </p:cNvPr>
          <p:cNvSpPr/>
          <p:nvPr/>
        </p:nvSpPr>
        <p:spPr>
          <a:xfrm>
            <a:off x="1020604" y="2988547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Missing values in non-critical columns were handled using appropriate imputation techniques to maintain data completeness without affecting match outcomes.</a:t>
            </a:r>
            <a:endParaRPr lang="en-US" sz="1750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654DD880-566A-D16F-59BF-A5776ED62CC1}"/>
              </a:ext>
            </a:extLst>
          </p:cNvPr>
          <p:cNvSpPr/>
          <p:nvPr/>
        </p:nvSpPr>
        <p:spPr>
          <a:xfrm>
            <a:off x="7428548" y="1842624"/>
            <a:ext cx="6408063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79501620-15FD-986F-A8E0-A752BF1EC15D}"/>
              </a:ext>
            </a:extLst>
          </p:cNvPr>
          <p:cNvSpPr/>
          <p:nvPr/>
        </p:nvSpPr>
        <p:spPr>
          <a:xfrm>
            <a:off x="7655362" y="2412197"/>
            <a:ext cx="438340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2"/>
                </a:solidFill>
              </a:rPr>
              <a:t>First and second innings totals</a:t>
            </a: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8612D7C7-AD2B-6BA8-0028-DB178C90AD89}"/>
              </a:ext>
            </a:extLst>
          </p:cNvPr>
          <p:cNvSpPr/>
          <p:nvPr/>
        </p:nvSpPr>
        <p:spPr>
          <a:xfrm>
            <a:off x="7655362" y="3005895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Team and venue names were standardized to eliminate inconsistencies and ensure uniform categorization during analysis.</a:t>
            </a:r>
            <a:endParaRPr lang="en-US" sz="17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21812B05-261D-8F97-958B-415815BC6565}"/>
              </a:ext>
            </a:extLst>
          </p:cNvPr>
          <p:cNvSpPr/>
          <p:nvPr/>
        </p:nvSpPr>
        <p:spPr>
          <a:xfrm>
            <a:off x="7655362" y="404110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B4C5729C-D209-880C-B043-B415697AA1D4}"/>
              </a:ext>
            </a:extLst>
          </p:cNvPr>
          <p:cNvSpPr/>
          <p:nvPr/>
        </p:nvSpPr>
        <p:spPr>
          <a:xfrm>
            <a:off x="793789" y="4920020"/>
            <a:ext cx="6407944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559922CA-517B-BD64-04F7-B638934E07EE}"/>
              </a:ext>
            </a:extLst>
          </p:cNvPr>
          <p:cNvSpPr/>
          <p:nvPr/>
        </p:nvSpPr>
        <p:spPr>
          <a:xfrm>
            <a:off x="1020604" y="5484197"/>
            <a:ext cx="443853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2800" dirty="0">
                <a:solidFill>
                  <a:schemeClr val="bg2"/>
                </a:solidFill>
              </a:rPr>
              <a:t>Total Runs by Each Batsman</a:t>
            </a:r>
            <a:endParaRPr lang="en-US" sz="2650" dirty="0">
              <a:solidFill>
                <a:schemeClr val="bg2"/>
              </a:solidFill>
            </a:endParaRPr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D6C576E4-ABD4-E5F4-EE50-80CE6006ACCE}"/>
              </a:ext>
            </a:extLst>
          </p:cNvPr>
          <p:cNvSpPr/>
          <p:nvPr/>
        </p:nvSpPr>
        <p:spPr>
          <a:xfrm>
            <a:off x="1020603" y="6042408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Both datasets were checked for duplicate entries, and any redundant records were removed to ensure accuracy and reliability.</a:t>
            </a:r>
            <a:endParaRPr lang="en-US" sz="1750" dirty="0"/>
          </a:p>
        </p:txBody>
      </p:sp>
      <p:sp>
        <p:nvSpPr>
          <p:cNvPr id="13" name="Shape 11">
            <a:extLst>
              <a:ext uri="{FF2B5EF4-FFF2-40B4-BE49-F238E27FC236}">
                <a16:creationId xmlns:a16="http://schemas.microsoft.com/office/drawing/2014/main" id="{7485530F-7AC8-8DCB-29E3-C33E545ACC8B}"/>
              </a:ext>
            </a:extLst>
          </p:cNvPr>
          <p:cNvSpPr/>
          <p:nvPr/>
        </p:nvSpPr>
        <p:spPr>
          <a:xfrm>
            <a:off x="7428548" y="4920020"/>
            <a:ext cx="6408063" cy="226814"/>
          </a:xfrm>
          <a:prstGeom prst="roundRect">
            <a:avLst>
              <a:gd name="adj" fmla="val 4200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A20654ED-1CA8-71D0-D325-98085448CF60}"/>
              </a:ext>
            </a:extLst>
          </p:cNvPr>
          <p:cNvSpPr/>
          <p:nvPr/>
        </p:nvSpPr>
        <p:spPr>
          <a:xfrm>
            <a:off x="7655362" y="5373648"/>
            <a:ext cx="460105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800" dirty="0">
                <a:solidFill>
                  <a:schemeClr val="bg2"/>
                </a:solidFill>
              </a:rPr>
              <a:t>Strike Rate of Each Batsman </a:t>
            </a:r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AEAB8A07-9C05-E43D-E102-01C9F83AC086}"/>
              </a:ext>
            </a:extLst>
          </p:cNvPr>
          <p:cNvSpPr/>
          <p:nvPr/>
        </p:nvSpPr>
        <p:spPr>
          <a:xfrm>
            <a:off x="7655362" y="5935028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Verified that shared identifiers and related fields remained consistent across the </a:t>
            </a:r>
            <a:r>
              <a:rPr lang="en-US" sz="175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matches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and </a:t>
            </a:r>
            <a:r>
              <a:rPr lang="en-US" sz="1750" i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deliveries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datasets, enabling accurate linkage and analysis.</a:t>
            </a:r>
            <a:endParaRPr lang="en-US" sz="1750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F27D1578-29C0-9640-A110-604EB7773D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 and second innings totals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10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875" y="1047869"/>
            <a:ext cx="12636937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DDDDDD"/>
                </a:solidFill>
                <a:latin typeface="Funnel Sans" panose="020B0604020202020204" charset="0"/>
                <a:ea typeface="Mona Sans Semi Bold" pitchFamily="34" charset="-122"/>
                <a:cs typeface="Mona Sans Semi Bold" pitchFamily="34" charset="-120"/>
              </a:rPr>
              <a:t>Outlier Treatment: Preserving Meaningful Extremes</a:t>
            </a:r>
            <a:endParaRPr lang="en-US" sz="4000" b="1" dirty="0">
              <a:latin typeface="Funnel Sans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6875" y="2199918"/>
            <a:ext cx="3118009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Outlier Identification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16875" y="2788801"/>
            <a:ext cx="6348532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Outliers were identified using statistical methods such as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boxplots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and the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Interquartile Range (IQR)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technique on key numerical features.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6875" y="3976568"/>
            <a:ext cx="3072408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Nature of IPL Data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16875" y="4565452"/>
            <a:ext cx="6348532" cy="982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 sports analytics, extreme values often represent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exceptional performances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(e.g., high scores, large victory margins) rather than data errors.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6875" y="5753219"/>
            <a:ext cx="3072408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No Outlier Removal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16875" y="6342102"/>
            <a:ext cx="634853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Outliers were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intentionally retained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as removing them would eliminate important and realistic match scenarios from the analysis.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2613" y="2199918"/>
            <a:ext cx="4539615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Interpretation-Based Analysis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572613" y="2788801"/>
            <a:ext cx="634853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Instead of removal, outliers were </a:t>
            </a: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analyzed separately</a:t>
            </a: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 understand their impact on match dynamics and player performance.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2613" y="3648908"/>
            <a:ext cx="3131106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Robust Visualization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7572613" y="4237792"/>
            <a:ext cx="6348532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Used visualization techniques (boxplots, histograms with wide ranges) that naturally handle extreme values without distortion.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1673</Words>
  <Application>Microsoft Office PowerPoint</Application>
  <PresentationFormat>Custom</PresentationFormat>
  <Paragraphs>190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Mona Sans Semi Bold</vt:lpstr>
      <vt:lpstr>Consolas</vt:lpstr>
      <vt:lpstr>Funnel Sans</vt:lpstr>
      <vt:lpstr>Arial</vt:lpstr>
      <vt:lpstr>Univers Condensed Light</vt:lpstr>
      <vt:lpstr>F\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varshithreddy surakanti</cp:lastModifiedBy>
  <cp:revision>2</cp:revision>
  <dcterms:created xsi:type="dcterms:W3CDTF">2025-12-16T11:09:04Z</dcterms:created>
  <dcterms:modified xsi:type="dcterms:W3CDTF">2025-12-17T05:55:42Z</dcterms:modified>
</cp:coreProperties>
</file>